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12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 dai" userId="47f0e805abbf67ac" providerId="LiveId" clId="{C4B8004F-EF03-40AE-B426-C733A037BA31}"/>
    <pc:docChg chg="custSel modSld">
      <pc:chgData name="dai dai" userId="47f0e805abbf67ac" providerId="LiveId" clId="{C4B8004F-EF03-40AE-B426-C733A037BA31}" dt="2026-03-18T01:55:16.935" v="7"/>
      <pc:docMkLst>
        <pc:docMk/>
      </pc:docMkLst>
      <pc:sldChg chg="addSp delSp modSp mod">
        <pc:chgData name="dai dai" userId="47f0e805abbf67ac" providerId="LiveId" clId="{C4B8004F-EF03-40AE-B426-C733A037BA31}" dt="2026-03-18T01:55:16.935" v="7"/>
        <pc:sldMkLst>
          <pc:docMk/>
          <pc:sldMk cId="1600276273" sldId="256"/>
        </pc:sldMkLst>
        <pc:spChg chg="mod">
          <ac:chgData name="dai dai" userId="47f0e805abbf67ac" providerId="LiveId" clId="{C4B8004F-EF03-40AE-B426-C733A037BA31}" dt="2026-03-18T01:55:15.852" v="5"/>
          <ac:spMkLst>
            <pc:docMk/>
            <pc:sldMk cId="1600276273" sldId="256"/>
            <ac:spMk id="10" creationId="{00000000-0000-0000-0000-000000000000}"/>
          </ac:spMkLst>
        </pc:spChg>
        <pc:picChg chg="add mod">
          <ac:chgData name="dai dai" userId="47f0e805abbf67ac" providerId="LiveId" clId="{C4B8004F-EF03-40AE-B426-C733A037BA31}" dt="2026-03-18T01:55:16.935" v="7"/>
          <ac:picMkLst>
            <pc:docMk/>
            <pc:sldMk cId="1600276273" sldId="256"/>
            <ac:picMk id="2" creationId="{C068C8FB-DFC3-A31D-0D6E-398F5ACE1D32}"/>
          </ac:picMkLst>
        </pc:picChg>
        <pc:picChg chg="del">
          <ac:chgData name="dai dai" userId="47f0e805abbf67ac" providerId="LiveId" clId="{C4B8004F-EF03-40AE-B426-C733A037BA31}" dt="2026-03-18T01:55:16.705" v="6" actId="478"/>
          <ac:picMkLst>
            <pc:docMk/>
            <pc:sldMk cId="1600276273" sldId="256"/>
            <ac:picMk id="4" creationId="{54627FBD-FE22-74A4-4033-8D108D542E44}"/>
          </ac:picMkLst>
        </pc:picChg>
      </pc:sldChg>
    </pc:docChg>
  </pc:docChgLst>
  <pc:docChgLst>
    <pc:chgData name="dai dai" userId="47f0e805abbf67ac" providerId="LiveId" clId="{9B91F674-76B7-466F-BDCE-A40D1D520EE6}"/>
    <pc:docChg chg="undo custSel modSld">
      <pc:chgData name="dai dai" userId="47f0e805abbf67ac" providerId="LiveId" clId="{9B91F674-76B7-466F-BDCE-A40D1D520EE6}" dt="2024-01-26T07:32:34.397" v="8" actId="20577"/>
      <pc:docMkLst>
        <pc:docMk/>
      </pc:docMkLst>
      <pc:sldChg chg="addSp delSp modSp mod">
        <pc:chgData name="dai dai" userId="47f0e805abbf67ac" providerId="LiveId" clId="{9B91F674-76B7-466F-BDCE-A40D1D520EE6}" dt="2024-01-26T07:32:34.397" v="8" actId="20577"/>
        <pc:sldMkLst>
          <pc:docMk/>
          <pc:sldMk cId="1600276273" sldId="256"/>
        </pc:sldMkLst>
      </pc:sldChg>
    </pc:docChg>
  </pc:docChgLst>
  <pc:docChgLst>
    <pc:chgData name="dai dai" userId="47f0e805abbf67ac" providerId="LiveId" clId="{348B3203-528D-41EA-9669-A717A9D83BE0}"/>
    <pc:docChg chg="custSel modSld">
      <pc:chgData name="dai dai" userId="47f0e805abbf67ac" providerId="LiveId" clId="{348B3203-528D-41EA-9669-A717A9D83BE0}" dt="2025-04-01T02:42:42.862" v="9" actId="1076"/>
      <pc:docMkLst>
        <pc:docMk/>
      </pc:docMkLst>
      <pc:sldChg chg="addSp delSp modSp mod">
        <pc:chgData name="dai dai" userId="47f0e805abbf67ac" providerId="LiveId" clId="{348B3203-528D-41EA-9669-A717A9D83BE0}" dt="2025-04-01T02:42:42.862" v="9" actId="1076"/>
        <pc:sldMkLst>
          <pc:docMk/>
          <pc:sldMk cId="1600276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7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6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8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9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36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9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17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2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54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9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5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34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142405" y="2420888"/>
            <a:ext cx="496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Name of</a:t>
            </a:r>
            <a:r>
              <a:rPr lang="ja-JP" altLang="en-US" sz="2400" dirty="0">
                <a:latin typeface="+mn-lt"/>
                <a:ea typeface="ＭＳ ゴシック" pitchFamily="49" charset="-128"/>
                <a:cs typeface="Arial" pitchFamily="34" charset="0"/>
              </a:rPr>
              <a:t> </a:t>
            </a: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Speaker </a:t>
            </a:r>
            <a:endParaRPr lang="ja-JP" altLang="en-US" sz="2400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9512" y="169389"/>
            <a:ext cx="8784976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23528" y="2924944"/>
            <a:ext cx="84969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19"/>
          <p:cNvSpPr txBox="1">
            <a:spLocks noChangeArrowheads="1"/>
          </p:cNvSpPr>
          <p:nvPr/>
        </p:nvSpPr>
        <p:spPr bwMode="auto">
          <a:xfrm>
            <a:off x="747136" y="3409749"/>
            <a:ext cx="76497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400" dirty="0">
                <a:latin typeface="+mn-lt"/>
              </a:rPr>
              <a:t>The speaker  have no financial conflicts of interest to disclose concerning the presentation.</a:t>
            </a:r>
            <a:endParaRPr lang="ja-JP" altLang="en-US" sz="2400" dirty="0">
              <a:latin typeface="+mn-lt"/>
            </a:endParaRPr>
          </a:p>
        </p:txBody>
      </p:sp>
      <p:sp>
        <p:nvSpPr>
          <p:cNvPr id="10" name="テキスト ボックス 4"/>
          <p:cNvSpPr txBox="1">
            <a:spLocks noChangeArrowheads="1"/>
          </p:cNvSpPr>
          <p:nvPr/>
        </p:nvSpPr>
        <p:spPr bwMode="auto">
          <a:xfrm>
            <a:off x="827754" y="861866"/>
            <a:ext cx="741682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81th General Meeting of </a:t>
            </a:r>
          </a:p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Japanese Society of Gastroenterological Surgery</a:t>
            </a:r>
          </a:p>
          <a:p>
            <a:pPr algn="ctr" eaLnBrk="1" hangingPunct="1">
              <a:defRPr/>
            </a:pPr>
            <a:r>
              <a:rPr lang="en-US" altLang="ja-JP" sz="3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pic>
        <p:nvPicPr>
          <p:cNvPr id="12" name="Picture 45" descr="C:\Users\Potemkin\Desktop\kuwabara\kuwabara\画像\学会ロゴ画像\【JSGS】ロゴデータ（カラーCMYK）.gif">
            <a:extLst>
              <a:ext uri="{FF2B5EF4-FFF2-40B4-BE49-F238E27FC236}">
                <a16:creationId xmlns:a16="http://schemas.microsoft.com/office/drawing/2014/main" id="{EB8E7EE0-E599-474F-AA78-7614AEBED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088" y="305901"/>
            <a:ext cx="792000" cy="87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C068C8FB-DFC3-A31D-0D6E-398F5ACE1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8321" y="270533"/>
            <a:ext cx="916867" cy="108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7627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31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JSGS</dc:creator>
  <cp:lastModifiedBy>dai dai</cp:lastModifiedBy>
  <cp:revision>21</cp:revision>
  <dcterms:created xsi:type="dcterms:W3CDTF">2014-10-29T07:31:31Z</dcterms:created>
  <dcterms:modified xsi:type="dcterms:W3CDTF">2026-03-18T01:55:19Z</dcterms:modified>
</cp:coreProperties>
</file>