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 dai" userId="47f0e805abbf67ac" providerId="LiveId" clId="{C4B8004F-EF03-40AE-B426-C733A037BA31}"/>
    <pc:docChg chg="custSel modSld">
      <pc:chgData name="dai dai" userId="47f0e805abbf67ac" providerId="LiveId" clId="{C4B8004F-EF03-40AE-B426-C733A037BA31}" dt="2026-03-18T01:55:41.584" v="8" actId="1076"/>
      <pc:docMkLst>
        <pc:docMk/>
      </pc:docMkLst>
      <pc:sldChg chg="addSp delSp modSp mod">
        <pc:chgData name="dai dai" userId="47f0e805abbf67ac" providerId="LiveId" clId="{C4B8004F-EF03-40AE-B426-C733A037BA31}" dt="2026-03-18T01:55:41.584" v="8" actId="1076"/>
        <pc:sldMkLst>
          <pc:docMk/>
          <pc:sldMk cId="1600276273" sldId="256"/>
        </pc:sldMkLst>
        <pc:spChg chg="mod">
          <ac:chgData name="dai dai" userId="47f0e805abbf67ac" providerId="LiveId" clId="{C4B8004F-EF03-40AE-B426-C733A037BA31}" dt="2026-03-18T01:55:37.501" v="5"/>
          <ac:spMkLst>
            <pc:docMk/>
            <pc:sldMk cId="1600276273" sldId="256"/>
            <ac:spMk id="10" creationId="{00000000-0000-0000-0000-000000000000}"/>
          </ac:spMkLst>
        </pc:spChg>
        <pc:picChg chg="add mod">
          <ac:chgData name="dai dai" userId="47f0e805abbf67ac" providerId="LiveId" clId="{C4B8004F-EF03-40AE-B426-C733A037BA31}" dt="2026-03-18T01:55:41.584" v="8" actId="1076"/>
          <ac:picMkLst>
            <pc:docMk/>
            <pc:sldMk cId="1600276273" sldId="256"/>
            <ac:picMk id="2" creationId="{FA4AC42A-2788-8FC5-A603-8A6FFEA68A80}"/>
          </ac:picMkLst>
        </pc:picChg>
        <pc:picChg chg="del">
          <ac:chgData name="dai dai" userId="47f0e805abbf67ac" providerId="LiveId" clId="{C4B8004F-EF03-40AE-B426-C733A037BA31}" dt="2026-03-18T01:55:38.216" v="6" actId="478"/>
          <ac:picMkLst>
            <pc:docMk/>
            <pc:sldMk cId="1600276273" sldId="256"/>
            <ac:picMk id="4" creationId="{EFCD90CF-BBA3-2C48-08AA-BAC0C8361E1A}"/>
          </ac:picMkLst>
        </pc:picChg>
      </pc:sldChg>
    </pc:docChg>
  </pc:docChgLst>
  <pc:docChgLst>
    <pc:chgData name="dai dai" userId="47f0e805abbf67ac" providerId="LiveId" clId="{AA90421E-CAD7-4285-96A5-6B76CF3AFA00}"/>
    <pc:docChg chg="custSel modSld">
      <pc:chgData name="dai dai" userId="47f0e805abbf67ac" providerId="LiveId" clId="{AA90421E-CAD7-4285-96A5-6B76CF3AFA00}" dt="2024-01-26T07:32:05.280" v="6" actId="20577"/>
      <pc:docMkLst>
        <pc:docMk/>
      </pc:docMkLst>
      <pc:sldChg chg="addSp delSp modSp mod">
        <pc:chgData name="dai dai" userId="47f0e805abbf67ac" providerId="LiveId" clId="{AA90421E-CAD7-4285-96A5-6B76CF3AFA00}" dt="2024-01-26T07:32:05.280" v="6" actId="20577"/>
        <pc:sldMkLst>
          <pc:docMk/>
          <pc:sldMk cId="1600276273" sldId="256"/>
        </pc:sldMkLst>
      </pc:sldChg>
    </pc:docChg>
  </pc:docChgLst>
  <pc:docChgLst>
    <pc:chgData name="dai dai" userId="47f0e805abbf67ac" providerId="LiveId" clId="{23D8443F-B995-4123-9B34-DF6584390352}"/>
    <pc:docChg chg="custSel modSld">
      <pc:chgData name="dai dai" userId="47f0e805abbf67ac" providerId="LiveId" clId="{23D8443F-B995-4123-9B34-DF6584390352}" dt="2025-04-01T02:43:00.731" v="8" actId="1076"/>
      <pc:docMkLst>
        <pc:docMk/>
      </pc:docMkLst>
      <pc:sldChg chg="addSp delSp modSp mod">
        <pc:chgData name="dai dai" userId="47f0e805abbf67ac" providerId="LiveId" clId="{23D8443F-B995-4123-9B34-DF6584390352}" dt="2025-04-01T02:43:00.731" v="8" actId="1076"/>
        <pc:sldMkLst>
          <pc:docMk/>
          <pc:sldMk cId="160027627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474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6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8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9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36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98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17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2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54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9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5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F9277-5E80-D84D-972F-1A7C7F5635E8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8207D-0686-F742-B844-64EA59B2D9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34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666406" y="2420889"/>
            <a:ext cx="496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Name of</a:t>
            </a:r>
            <a:r>
              <a:rPr lang="ja-JP" altLang="en-US" sz="2400" dirty="0">
                <a:latin typeface="+mn-lt"/>
                <a:ea typeface="ＭＳ ゴシック" pitchFamily="49" charset="-128"/>
                <a:cs typeface="Arial" pitchFamily="34" charset="0"/>
              </a:rPr>
              <a:t> </a:t>
            </a: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Speaker </a:t>
            </a:r>
            <a:endParaRPr lang="ja-JP" altLang="en-US" sz="2400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42441" y="169389"/>
            <a:ext cx="11220773" cy="64807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8" name="直線コネクタ 7"/>
          <p:cNvCxnSpPr>
            <a:cxnSpLocks/>
          </p:cNvCxnSpPr>
          <p:nvPr/>
        </p:nvCxnSpPr>
        <p:spPr>
          <a:xfrm flipV="1">
            <a:off x="697424" y="2882554"/>
            <a:ext cx="10910807" cy="4239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19"/>
          <p:cNvSpPr txBox="1">
            <a:spLocks noChangeArrowheads="1"/>
          </p:cNvSpPr>
          <p:nvPr/>
        </p:nvSpPr>
        <p:spPr bwMode="auto">
          <a:xfrm>
            <a:off x="2635347" y="3409750"/>
            <a:ext cx="76497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400" dirty="0">
                <a:latin typeface="+mn-lt"/>
              </a:rPr>
              <a:t>The speaker  have no financial conflicts of interest to disclose concerning the presentation.</a:t>
            </a:r>
            <a:endParaRPr lang="ja-JP" altLang="en-US" sz="2400" dirty="0">
              <a:latin typeface="+mn-lt"/>
            </a:endParaRPr>
          </a:p>
        </p:txBody>
      </p:sp>
      <p:sp>
        <p:nvSpPr>
          <p:cNvPr id="10" name="テキスト ボックス 4"/>
          <p:cNvSpPr txBox="1">
            <a:spLocks noChangeArrowheads="1"/>
          </p:cNvSpPr>
          <p:nvPr/>
        </p:nvSpPr>
        <p:spPr bwMode="auto">
          <a:xfrm>
            <a:off x="2351754" y="861866"/>
            <a:ext cx="741682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81th General Meeting of </a:t>
            </a:r>
          </a:p>
          <a:p>
            <a:pPr algn="ctr" eaLnBrk="1" hangingPunct="1">
              <a:defRPr/>
            </a:pPr>
            <a:r>
              <a:rPr lang="en-US" altLang="ja-JP" sz="2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Japanese Society of Gastroenterological Surgery</a:t>
            </a:r>
          </a:p>
          <a:p>
            <a:pPr algn="ctr" eaLnBrk="1" hangingPunct="1">
              <a:defRPr/>
            </a:pPr>
            <a:r>
              <a:rPr lang="en-US" altLang="ja-JP" sz="36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pic>
        <p:nvPicPr>
          <p:cNvPr id="12" name="Picture 45" descr="C:\Users\Potemkin\Desktop\kuwabara\kuwabara\画像\学会ロゴ画像\【JSGS】ロゴデータ（カラーCMYK）.gif">
            <a:extLst>
              <a:ext uri="{FF2B5EF4-FFF2-40B4-BE49-F238E27FC236}">
                <a16:creationId xmlns:a16="http://schemas.microsoft.com/office/drawing/2014/main" id="{548B7077-4C62-4836-837C-BE7531971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018" y="290544"/>
            <a:ext cx="828000" cy="91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FA4AC42A-2788-8FC5-A603-8A6FFEA68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314" y="270533"/>
            <a:ext cx="916867" cy="108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7627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31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JSGS</dc:creator>
  <cp:lastModifiedBy>dai dai</cp:lastModifiedBy>
  <cp:revision>23</cp:revision>
  <cp:lastPrinted>2019-05-29T06:56:53Z</cp:lastPrinted>
  <dcterms:created xsi:type="dcterms:W3CDTF">2014-10-29T07:31:31Z</dcterms:created>
  <dcterms:modified xsi:type="dcterms:W3CDTF">2026-03-18T01:55:43Z</dcterms:modified>
</cp:coreProperties>
</file>