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64" autoAdjust="0"/>
    <p:restoredTop sz="94660"/>
  </p:normalViewPr>
  <p:slideViewPr>
    <p:cSldViewPr snapToGrid="0" snapToObjects="1">
      <p:cViewPr varScale="1">
        <p:scale>
          <a:sx n="119" d="100"/>
          <a:sy n="119" d="100"/>
        </p:scale>
        <p:origin x="181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i dai" userId="47f0e805abbf67ac" providerId="LiveId" clId="{C4B8004F-EF03-40AE-B426-C733A037BA31}"/>
    <pc:docChg chg="undo custSel modSld">
      <pc:chgData name="dai dai" userId="47f0e805abbf67ac" providerId="LiveId" clId="{C4B8004F-EF03-40AE-B426-C733A037BA31}" dt="2026-03-18T01:54:08.874" v="41" actId="1076"/>
      <pc:docMkLst>
        <pc:docMk/>
      </pc:docMkLst>
      <pc:sldChg chg="addSp delSp modSp mod">
        <pc:chgData name="dai dai" userId="47f0e805abbf67ac" providerId="LiveId" clId="{C4B8004F-EF03-40AE-B426-C733A037BA31}" dt="2026-03-18T01:54:08.874" v="41" actId="1076"/>
        <pc:sldMkLst>
          <pc:docMk/>
          <pc:sldMk cId="4210232248" sldId="256"/>
        </pc:sldMkLst>
        <pc:spChg chg="mod">
          <ac:chgData name="dai dai" userId="47f0e805abbf67ac" providerId="LiveId" clId="{C4B8004F-EF03-40AE-B426-C733A037BA31}" dt="2026-03-18T01:50:57.839" v="11"/>
          <ac:spMkLst>
            <pc:docMk/>
            <pc:sldMk cId="4210232248" sldId="256"/>
            <ac:spMk id="4" creationId="{00000000-0000-0000-0000-000000000000}"/>
          </ac:spMkLst>
        </pc:spChg>
        <pc:spChg chg="add del">
          <ac:chgData name="dai dai" userId="47f0e805abbf67ac" providerId="LiveId" clId="{C4B8004F-EF03-40AE-B426-C733A037BA31}" dt="2026-03-18T01:51:00.187" v="13" actId="22"/>
          <ac:spMkLst>
            <pc:docMk/>
            <pc:sldMk cId="4210232248" sldId="256"/>
            <ac:spMk id="11" creationId="{E916DD3E-1FF1-4428-4F3F-9CE98CF129ED}"/>
          </ac:spMkLst>
        </pc:spChg>
        <pc:graphicFrameChg chg="mod">
          <ac:chgData name="dai dai" userId="47f0e805abbf67ac" providerId="LiveId" clId="{C4B8004F-EF03-40AE-B426-C733A037BA31}" dt="2026-03-18T01:53:38.972" v="34"/>
          <ac:graphicFrameMkLst>
            <pc:docMk/>
            <pc:sldMk cId="4210232248" sldId="256"/>
            <ac:graphicFrameMk id="8" creationId="{00000000-0000-0000-0000-000000000000}"/>
          </ac:graphicFrameMkLst>
        </pc:graphicFrameChg>
        <pc:picChg chg="add del">
          <ac:chgData name="dai dai" userId="47f0e805abbf67ac" providerId="LiveId" clId="{C4B8004F-EF03-40AE-B426-C733A037BA31}" dt="2026-03-18T01:54:05.900" v="40" actId="478"/>
          <ac:picMkLst>
            <pc:docMk/>
            <pc:sldMk cId="4210232248" sldId="256"/>
            <ac:picMk id="3" creationId="{9D54EA25-EB47-5B22-3C84-E96017FE0409}"/>
          </ac:picMkLst>
        </pc:picChg>
        <pc:picChg chg="add mod">
          <ac:chgData name="dai dai" userId="47f0e805abbf67ac" providerId="LiveId" clId="{C4B8004F-EF03-40AE-B426-C733A037BA31}" dt="2026-03-18T01:54:08.874" v="41" actId="1076"/>
          <ac:picMkLst>
            <pc:docMk/>
            <pc:sldMk cId="4210232248" sldId="256"/>
            <ac:picMk id="13" creationId="{642911B2-CA8B-39DA-1B6C-07CA9F9F0B03}"/>
          </ac:picMkLst>
        </pc:picChg>
        <pc:picChg chg="add del mod">
          <ac:chgData name="dai dai" userId="47f0e805abbf67ac" providerId="LiveId" clId="{C4B8004F-EF03-40AE-B426-C733A037BA31}" dt="2026-03-18T01:51:32.073" v="26" actId="478"/>
          <ac:picMkLst>
            <pc:docMk/>
            <pc:sldMk cId="4210232248" sldId="256"/>
            <ac:picMk id="1026" creationId="{A14443F5-A178-E145-8FEC-715F0C92311F}"/>
          </ac:picMkLst>
        </pc:picChg>
        <pc:picChg chg="add del mod">
          <ac:chgData name="dai dai" userId="47f0e805abbf67ac" providerId="LiveId" clId="{C4B8004F-EF03-40AE-B426-C733A037BA31}" dt="2026-03-18T01:51:32.073" v="26" actId="478"/>
          <ac:picMkLst>
            <pc:docMk/>
            <pc:sldMk cId="4210232248" sldId="256"/>
            <ac:picMk id="1027" creationId="{04AD2F17-71B8-352A-5907-08E7439E5D36}"/>
          </ac:picMkLst>
        </pc:picChg>
        <pc:picChg chg="add mod">
          <ac:chgData name="dai dai" userId="47f0e805abbf67ac" providerId="LiveId" clId="{C4B8004F-EF03-40AE-B426-C733A037BA31}" dt="2026-03-18T01:51:44.650" v="30" actId="1076"/>
          <ac:picMkLst>
            <pc:docMk/>
            <pc:sldMk cId="4210232248" sldId="256"/>
            <ac:picMk id="1029" creationId="{D2D31555-1BDC-29EF-89FA-7BB5EB2D7717}"/>
          </ac:picMkLst>
        </pc:picChg>
        <pc:picChg chg="add mod">
          <ac:chgData name="dai dai" userId="47f0e805abbf67ac" providerId="LiveId" clId="{C4B8004F-EF03-40AE-B426-C733A037BA31}" dt="2026-03-18T01:51:44.650" v="30" actId="1076"/>
          <ac:picMkLst>
            <pc:docMk/>
            <pc:sldMk cId="4210232248" sldId="256"/>
            <ac:picMk id="1030" creationId="{1480D998-3D52-295D-6D9C-EFB5845E2F9E}"/>
          </ac:picMkLst>
        </pc:picChg>
        <pc:picChg chg="add mod">
          <ac:chgData name="dai dai" userId="47f0e805abbf67ac" providerId="LiveId" clId="{C4B8004F-EF03-40AE-B426-C733A037BA31}" dt="2026-03-18T01:52:57.631" v="33" actId="1076"/>
          <ac:picMkLst>
            <pc:docMk/>
            <pc:sldMk cId="4210232248" sldId="256"/>
            <ac:picMk id="1032" creationId="{96FFAE8A-25CE-509F-CE63-8C9FCAB7740F}"/>
          </ac:picMkLst>
        </pc:picChg>
        <pc:picChg chg="add mod">
          <ac:chgData name="dai dai" userId="47f0e805abbf67ac" providerId="LiveId" clId="{C4B8004F-EF03-40AE-B426-C733A037BA31}" dt="2026-03-18T01:52:57.631" v="33" actId="1076"/>
          <ac:picMkLst>
            <pc:docMk/>
            <pc:sldMk cId="4210232248" sldId="256"/>
            <ac:picMk id="1033" creationId="{F0D42E8E-9A34-336B-8196-B32B2415E03A}"/>
          </ac:picMkLst>
        </pc:picChg>
      </pc:sldChg>
    </pc:docChg>
  </pc:docChgLst>
  <pc:docChgLst>
    <pc:chgData name="dai dai" userId="47f0e805abbf67ac" providerId="LiveId" clId="{B61C2277-5C32-4D90-B262-76CA90073017}"/>
    <pc:docChg chg="custSel modSld">
      <pc:chgData name="dai dai" userId="47f0e805abbf67ac" providerId="LiveId" clId="{B61C2277-5C32-4D90-B262-76CA90073017}" dt="2024-01-26T07:32:16.694" v="12" actId="6549"/>
      <pc:docMkLst>
        <pc:docMk/>
      </pc:docMkLst>
      <pc:sldChg chg="addSp delSp modSp mod">
        <pc:chgData name="dai dai" userId="47f0e805abbf67ac" providerId="LiveId" clId="{B61C2277-5C32-4D90-B262-76CA90073017}" dt="2024-01-26T07:32:16.694" v="12" actId="6549"/>
        <pc:sldMkLst>
          <pc:docMk/>
          <pc:sldMk cId="4210232248" sldId="256"/>
        </pc:sldMkLst>
      </pc:sldChg>
    </pc:docChg>
  </pc:docChgLst>
  <pc:docChgLst>
    <pc:chgData name="dai dai" userId="47f0e805abbf67ac" providerId="LiveId" clId="{506A4641-9372-475B-81A0-89E1B45DAF66}"/>
    <pc:docChg chg="undo custSel modSld">
      <pc:chgData name="dai dai" userId="47f0e805abbf67ac" providerId="LiveId" clId="{506A4641-9372-475B-81A0-89E1B45DAF66}" dt="2025-04-01T02:41:53.948" v="10" actId="1076"/>
      <pc:docMkLst>
        <pc:docMk/>
      </pc:docMkLst>
      <pc:sldChg chg="addSp delSp modSp mod">
        <pc:chgData name="dai dai" userId="47f0e805abbf67ac" providerId="LiveId" clId="{506A4641-9372-475B-81A0-89E1B45DAF66}" dt="2025-04-01T02:41:53.948" v="10" actId="1076"/>
        <pc:sldMkLst>
          <pc:docMk/>
          <pc:sldMk cId="4210232248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41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919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91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7008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08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432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522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85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6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572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493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41371-F77B-4549-B469-EB6B01EEBDA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2335A-D04C-044C-B25E-C0C3C01E6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17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4"/>
          <p:cNvSpPr txBox="1">
            <a:spLocks noChangeArrowheads="1"/>
          </p:cNvSpPr>
          <p:nvPr/>
        </p:nvSpPr>
        <p:spPr bwMode="auto">
          <a:xfrm>
            <a:off x="792172" y="203181"/>
            <a:ext cx="7416824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2000">
                <a:solidFill>
                  <a:srgbClr val="000000"/>
                </a:solidFill>
                <a:latin typeface="+mj-lt"/>
                <a:ea typeface="MS UI Gothic" pitchFamily="50" charset="-128"/>
              </a:rPr>
              <a:t>The 81th General Meeting of </a:t>
            </a:r>
          </a:p>
          <a:p>
            <a:pPr algn="ctr" eaLnBrk="1" hangingPunct="1">
              <a:defRPr/>
            </a:pPr>
            <a:r>
              <a:rPr lang="en-US" altLang="ja-JP" sz="2000">
                <a:solidFill>
                  <a:srgbClr val="000000"/>
                </a:solidFill>
                <a:latin typeface="+mj-lt"/>
                <a:ea typeface="MS UI Gothic" pitchFamily="50" charset="-128"/>
              </a:rPr>
              <a:t>the Japanese Society of Gastroenterological Surgery</a:t>
            </a:r>
          </a:p>
          <a:p>
            <a:pPr algn="ctr" eaLnBrk="1" hangingPunct="1">
              <a:defRPr/>
            </a:pPr>
            <a:r>
              <a:rPr lang="en-US" altLang="ja-JP" sz="2800">
                <a:solidFill>
                  <a:srgbClr val="000000"/>
                </a:solidFill>
                <a:latin typeface="+mj-lt"/>
                <a:ea typeface="MS UI Gothic" pitchFamily="50" charset="-128"/>
              </a:rPr>
              <a:t>COI	Disclosure</a:t>
            </a:r>
            <a:endParaRPr lang="en-US" altLang="ja-JP" sz="2800" dirty="0">
              <a:solidFill>
                <a:srgbClr val="000000"/>
              </a:solidFill>
              <a:latin typeface="+mj-lt"/>
              <a:ea typeface="MS UI Gothic" pitchFamily="50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2051729" y="1213152"/>
            <a:ext cx="4968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dirty="0">
                <a:latin typeface="+mn-lt"/>
                <a:ea typeface="ＭＳ ゴシック" pitchFamily="49" charset="-128"/>
                <a:cs typeface="Arial" pitchFamily="34" charset="0"/>
              </a:rPr>
              <a:t>Name of</a:t>
            </a:r>
            <a:r>
              <a:rPr lang="ja-JP" altLang="en-US" dirty="0">
                <a:latin typeface="+mn-lt"/>
                <a:ea typeface="ＭＳ ゴシック" pitchFamily="49" charset="-128"/>
                <a:cs typeface="Arial" pitchFamily="34" charset="0"/>
              </a:rPr>
              <a:t> </a:t>
            </a:r>
            <a:r>
              <a:rPr lang="en-US" altLang="ja-JP" dirty="0">
                <a:latin typeface="+mn-lt"/>
                <a:ea typeface="ＭＳ ゴシック" pitchFamily="49" charset="-128"/>
                <a:cs typeface="Arial" pitchFamily="34" charset="0"/>
              </a:rPr>
              <a:t>Speaker </a:t>
            </a:r>
            <a:endParaRPr lang="ja-JP" altLang="en-US" dirty="0">
              <a:latin typeface="+mn-lt"/>
              <a:ea typeface="ＭＳ ゴシック" pitchFamily="49" charset="-128"/>
              <a:cs typeface="Arial" pitchFamily="34" charset="0"/>
            </a:endParaRPr>
          </a:p>
        </p:txBody>
      </p:sp>
      <p:sp>
        <p:nvSpPr>
          <p:cNvPr id="6" name="テキスト ボックス 8"/>
          <p:cNvSpPr txBox="1">
            <a:spLocks noChangeArrowheads="1"/>
          </p:cNvSpPr>
          <p:nvPr/>
        </p:nvSpPr>
        <p:spPr bwMode="auto">
          <a:xfrm>
            <a:off x="534188" y="1528990"/>
            <a:ext cx="8275478" cy="412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500"/>
              </a:lnSpc>
              <a:defRPr/>
            </a:pPr>
            <a:r>
              <a:rPr kumimoji="0" lang="en-US" altLang="ja-JP" sz="1600" dirty="0">
                <a:latin typeface="+mn-lt"/>
              </a:rPr>
              <a:t>In connection with the presentation, I disclose COI with the following companies/organizations.</a:t>
            </a:r>
            <a:endParaRPr lang="ja-JP" altLang="en-US" sz="1600" dirty="0">
              <a:latin typeface="+mn-lt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85980" y="188640"/>
            <a:ext cx="8784976" cy="64807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174615"/>
              </p:ext>
            </p:extLst>
          </p:nvPr>
        </p:nvGraphicFramePr>
        <p:xfrm>
          <a:off x="310700" y="1938536"/>
          <a:ext cx="8496944" cy="469392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176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79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Category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No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Yes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If yes, give names of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speakers  and entities.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1. Employment/Leadership position/Advisory role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2. Stock ownership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3. Patent royalties/licensing fees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4. Honoraria (e.g. lecture fees)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5. Fees for promotional materials (e.g. manuscript fee)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6. Research funding</a:t>
                      </a: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kern="0" dirty="0">
                          <a:effectLst/>
                        </a:rPr>
                        <a:t>7. Scholarship donations/Grants</a:t>
                      </a: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302855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kern="0" dirty="0">
                          <a:effectLst/>
                        </a:rPr>
                        <a:t>8. Accepted</a:t>
                      </a:r>
                      <a:r>
                        <a:rPr lang="en-US" altLang="ja-JP" sz="1400" kern="0" baseline="0" dirty="0">
                          <a:effectLst/>
                        </a:rPr>
                        <a:t> r</a:t>
                      </a:r>
                      <a:r>
                        <a:rPr lang="en-US" altLang="ja-JP" sz="1400" kern="0" dirty="0">
                          <a:effectLst/>
                        </a:rPr>
                        <a:t>esearch staff</a:t>
                      </a: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89547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kern="0" dirty="0">
                          <a:effectLst/>
                        </a:rPr>
                        <a:t>9. Endowed Chair</a:t>
                      </a: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400" kern="0" dirty="0">
                          <a:effectLst/>
                        </a:rPr>
                        <a:t>10. Compensations for unconnected</a:t>
                      </a:r>
                      <a:r>
                        <a:rPr lang="en-US" altLang="ja-JP" sz="1400" kern="0" baseline="0" dirty="0">
                          <a:effectLst/>
                        </a:rPr>
                        <a:t> with research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400" kern="0" baseline="0" dirty="0">
                          <a:effectLst/>
                        </a:rPr>
                        <a:t>       (e.g. for trips, gifts) </a:t>
                      </a:r>
                      <a:r>
                        <a:rPr lang="en-US" altLang="ja-JP" sz="1400" kern="0" dirty="0">
                          <a:effectLst/>
                        </a:rPr>
                        <a:t> </a:t>
                      </a:r>
                      <a:endParaRPr lang="ja-JP" alt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Times" panose="02020603050405020304" pitchFamily="18" charset="0"/>
                        <a:ea typeface="平成明朝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379770"/>
                  </a:ext>
                </a:extLst>
              </a:tr>
            </a:tbl>
          </a:graphicData>
        </a:graphic>
      </p:graphicFrame>
      <p:pic>
        <p:nvPicPr>
          <p:cNvPr id="9" name="Picture 45" descr="C:\Users\Potemkin\Desktop\kuwabara\kuwabara\画像\学会ロゴ画像\【JSGS】ロゴデータ（カラーCMYK）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3088" y="305901"/>
            <a:ext cx="792000" cy="874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直線コネクタ 9"/>
          <p:cNvCxnSpPr/>
          <p:nvPr/>
        </p:nvCxnSpPr>
        <p:spPr>
          <a:xfrm>
            <a:off x="323528" y="1596956"/>
            <a:ext cx="849694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図 12">
            <a:extLst>
              <a:ext uri="{FF2B5EF4-FFF2-40B4-BE49-F238E27FC236}">
                <a16:creationId xmlns:a16="http://schemas.microsoft.com/office/drawing/2014/main" id="{642911B2-CA8B-39DA-1B6C-07CA9F9F0B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8321" y="270533"/>
            <a:ext cx="916867" cy="1085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232248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128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Times</vt:lpstr>
      <vt:lpstr>Arial</vt:lpstr>
      <vt:lpstr>Calibri</vt:lpstr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JSGS</dc:creator>
  <cp:lastModifiedBy>dai dai</cp:lastModifiedBy>
  <cp:revision>37</cp:revision>
  <cp:lastPrinted>2015-03-13T04:05:56Z</cp:lastPrinted>
  <dcterms:created xsi:type="dcterms:W3CDTF">2014-10-29T07:30:55Z</dcterms:created>
  <dcterms:modified xsi:type="dcterms:W3CDTF">2026-03-18T01:54:23Z</dcterms:modified>
</cp:coreProperties>
</file>