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4" autoAdjust="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 dai" userId="47f0e805abbf67ac" providerId="LiveId" clId="{0C2E0EC8-2704-4398-9D27-CD8A8B0F55BF}"/>
    <pc:docChg chg="custSel modSld">
      <pc:chgData name="dai dai" userId="47f0e805abbf67ac" providerId="LiveId" clId="{0C2E0EC8-2704-4398-9D27-CD8A8B0F55BF}" dt="2025-04-01T02:42:24.915" v="8" actId="1076"/>
      <pc:docMkLst>
        <pc:docMk/>
      </pc:docMkLst>
      <pc:sldChg chg="addSp delSp modSp mod">
        <pc:chgData name="dai dai" userId="47f0e805abbf67ac" providerId="LiveId" clId="{0C2E0EC8-2704-4398-9D27-CD8A8B0F55BF}" dt="2025-04-01T02:42:24.915" v="8" actId="1076"/>
        <pc:sldMkLst>
          <pc:docMk/>
          <pc:sldMk cId="4210232248" sldId="256"/>
        </pc:sldMkLst>
      </pc:sldChg>
    </pc:docChg>
  </pc:docChgLst>
  <pc:docChgLst>
    <pc:chgData name="dai dai" userId="47f0e805abbf67ac" providerId="LiveId" clId="{C4B8004F-EF03-40AE-B426-C733A037BA31}"/>
    <pc:docChg chg="custSel modSld">
      <pc:chgData name="dai dai" userId="47f0e805abbf67ac" providerId="LiveId" clId="{C4B8004F-EF03-40AE-B426-C733A037BA31}" dt="2026-03-18T01:54:56.144" v="8"/>
      <pc:docMkLst>
        <pc:docMk/>
      </pc:docMkLst>
      <pc:sldChg chg="addSp delSp modSp mod">
        <pc:chgData name="dai dai" userId="47f0e805abbf67ac" providerId="LiveId" clId="{C4B8004F-EF03-40AE-B426-C733A037BA31}" dt="2026-03-18T01:54:56.144" v="8"/>
        <pc:sldMkLst>
          <pc:docMk/>
          <pc:sldMk cId="4210232248" sldId="256"/>
        </pc:sldMkLst>
        <pc:spChg chg="mod">
          <ac:chgData name="dai dai" userId="47f0e805abbf67ac" providerId="LiveId" clId="{C4B8004F-EF03-40AE-B426-C733A037BA31}" dt="2026-03-18T01:54:56.144" v="8"/>
          <ac:spMkLst>
            <pc:docMk/>
            <pc:sldMk cId="4210232248" sldId="256"/>
            <ac:spMk id="4" creationId="{00000000-0000-0000-0000-000000000000}"/>
          </ac:spMkLst>
        </pc:spChg>
        <pc:picChg chg="add mod">
          <ac:chgData name="dai dai" userId="47f0e805abbf67ac" providerId="LiveId" clId="{C4B8004F-EF03-40AE-B426-C733A037BA31}" dt="2026-03-18T01:54:51.802" v="2" actId="1076"/>
          <ac:picMkLst>
            <pc:docMk/>
            <pc:sldMk cId="4210232248" sldId="256"/>
            <ac:picMk id="2" creationId="{518CAD06-14B9-ABF6-3203-EB0D3782A81C}"/>
          </ac:picMkLst>
        </pc:picChg>
        <pc:picChg chg="del">
          <ac:chgData name="dai dai" userId="47f0e805abbf67ac" providerId="LiveId" clId="{C4B8004F-EF03-40AE-B426-C733A037BA31}" dt="2026-03-18T01:54:48.093" v="0" actId="478"/>
          <ac:picMkLst>
            <pc:docMk/>
            <pc:sldMk cId="4210232248" sldId="256"/>
            <ac:picMk id="11" creationId="{1CEA9CA5-DC77-BF0F-AAA5-921596E6FBF2}"/>
          </ac:picMkLst>
        </pc:picChg>
      </pc:sldChg>
    </pc:docChg>
  </pc:docChgLst>
  <pc:docChgLst>
    <pc:chgData name="dai dai" userId="47f0e805abbf67ac" providerId="LiveId" clId="{A34CFBE4-7E18-4552-BDF6-1C5CFB30035D}"/>
    <pc:docChg chg="custSel modSld">
      <pc:chgData name="dai dai" userId="47f0e805abbf67ac" providerId="LiveId" clId="{A34CFBE4-7E18-4552-BDF6-1C5CFB30035D}" dt="2024-01-26T07:31:40.706" v="7" actId="20577"/>
      <pc:docMkLst>
        <pc:docMk/>
      </pc:docMkLst>
      <pc:sldChg chg="addSp delSp modSp mod">
        <pc:chgData name="dai dai" userId="47f0e805abbf67ac" providerId="LiveId" clId="{A34CFBE4-7E18-4552-BDF6-1C5CFB30035D}" dt="2024-01-26T07:31:40.706" v="7" actId="20577"/>
        <pc:sldMkLst>
          <pc:docMk/>
          <pc:sldMk cId="421023224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1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1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91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00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0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4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52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5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7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3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1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2316172" y="203182"/>
            <a:ext cx="741682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81th General Meeting of </a:t>
            </a:r>
          </a:p>
          <a:p>
            <a:pPr algn="ctr" eaLnBrk="1" hangingPunct="1">
              <a:defRPr/>
            </a:pPr>
            <a:r>
              <a:rPr lang="en-US" altLang="ja-JP" sz="2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Japanese Society of Gastroenterological Surgery</a:t>
            </a:r>
          </a:p>
          <a:p>
            <a:pPr algn="ctr" eaLnBrk="1" hangingPunct="1">
              <a:defRPr/>
            </a:pPr>
            <a:r>
              <a:rPr lang="en-US" altLang="ja-JP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575730" y="1213152"/>
            <a:ext cx="4968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dirty="0">
                <a:latin typeface="+mn-lt"/>
                <a:ea typeface="ＭＳ ゴシック" pitchFamily="49" charset="-128"/>
                <a:cs typeface="Arial" pitchFamily="34" charset="0"/>
              </a:rPr>
              <a:t>Name of</a:t>
            </a:r>
            <a:r>
              <a:rPr lang="ja-JP" altLang="en-US" dirty="0">
                <a:latin typeface="+mn-lt"/>
                <a:ea typeface="ＭＳ ゴシック" pitchFamily="49" charset="-128"/>
                <a:cs typeface="Arial" pitchFamily="34" charset="0"/>
              </a:rPr>
              <a:t> </a:t>
            </a:r>
            <a:r>
              <a:rPr lang="en-US" altLang="ja-JP" dirty="0">
                <a:latin typeface="+mn-lt"/>
                <a:ea typeface="ＭＳ ゴシック" pitchFamily="49" charset="-128"/>
                <a:cs typeface="Arial" pitchFamily="34" charset="0"/>
              </a:rPr>
              <a:t>Speaker </a:t>
            </a:r>
            <a:endParaRPr lang="ja-JP" altLang="en-US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2058188" y="1528991"/>
            <a:ext cx="8275478" cy="386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sz="1600" dirty="0">
                <a:latin typeface="+mn-lt"/>
              </a:rPr>
              <a:t>In connection with the presentation, I disclose COI with the following companies/organizations.</a:t>
            </a:r>
            <a:endParaRPr lang="ja-JP" altLang="en-US" sz="1600" dirty="0">
              <a:latin typeface="+mn-lt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58140" y="188640"/>
            <a:ext cx="11468100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24405"/>
              </p:ext>
            </p:extLst>
          </p:nvPr>
        </p:nvGraphicFramePr>
        <p:xfrm>
          <a:off x="579120" y="1938536"/>
          <a:ext cx="11033762" cy="46939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423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1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79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Category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No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Yes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If yes, give names of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speakers  and entities.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1. Employment/Leadership position/Advisory role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2. Stock ownership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3. Patent royalties/licensing fees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4. Honoraria (e.g. lecture fees)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5. Fees for promotional materials (e.g. manuscript fee)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6. Research funding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7. Scholarship donations/Grants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30285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8. Accepted</a:t>
                      </a:r>
                      <a:r>
                        <a:rPr lang="en-US" altLang="ja-JP" sz="1400" kern="0" baseline="0" dirty="0">
                          <a:effectLst/>
                        </a:rPr>
                        <a:t> r</a:t>
                      </a:r>
                      <a:r>
                        <a:rPr lang="en-US" altLang="ja-JP" sz="1400" kern="0" dirty="0">
                          <a:effectLst/>
                        </a:rPr>
                        <a:t>esearch staff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8954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9. Endowed Chair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dirty="0">
                          <a:effectLst/>
                        </a:rPr>
                        <a:t>10. Compensations for unconnected</a:t>
                      </a:r>
                      <a:r>
                        <a:rPr lang="en-US" altLang="ja-JP" sz="1400" kern="0" baseline="0" dirty="0">
                          <a:effectLst/>
                        </a:rPr>
                        <a:t> with research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baseline="0" dirty="0">
                          <a:effectLst/>
                        </a:rPr>
                        <a:t>       (e.g. for trips, gifts) </a:t>
                      </a:r>
                      <a:r>
                        <a:rPr lang="en-US" altLang="ja-JP" sz="1400" kern="0" dirty="0">
                          <a:effectLst/>
                        </a:rPr>
                        <a:t> 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379770"/>
                  </a:ext>
                </a:extLst>
              </a:tr>
            </a:tbl>
          </a:graphicData>
        </a:graphic>
      </p:graphicFrame>
      <p:pic>
        <p:nvPicPr>
          <p:cNvPr id="9" name="Picture 45" descr="C:\Users\Potemkin\Desktop\kuwabara\kuwabara\画像\学会ロゴ画像\【JSGS】ロゴデータ（カラーCMYK）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" y="305901"/>
            <a:ext cx="792000" cy="87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直線コネクタ 9"/>
          <p:cNvCxnSpPr>
            <a:cxnSpLocks/>
          </p:cNvCxnSpPr>
          <p:nvPr/>
        </p:nvCxnSpPr>
        <p:spPr>
          <a:xfrm flipV="1">
            <a:off x="579120" y="1582484"/>
            <a:ext cx="11033762" cy="1447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図 1">
            <a:extLst>
              <a:ext uri="{FF2B5EF4-FFF2-40B4-BE49-F238E27FC236}">
                <a16:creationId xmlns:a16="http://schemas.microsoft.com/office/drawing/2014/main" id="{518CAD06-14B9-ABF6-3203-EB0D3782A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8048" y="295494"/>
            <a:ext cx="916867" cy="108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23224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128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</vt:lpstr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JSGS</dc:creator>
  <cp:lastModifiedBy>dai dai</cp:lastModifiedBy>
  <cp:revision>35</cp:revision>
  <cp:lastPrinted>2019-05-29T06:30:14Z</cp:lastPrinted>
  <dcterms:created xsi:type="dcterms:W3CDTF">2014-10-29T07:30:55Z</dcterms:created>
  <dcterms:modified xsi:type="dcterms:W3CDTF">2026-03-18T01:54:57Z</dcterms:modified>
</cp:coreProperties>
</file>