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  <p:sldMasterId id="2147483680" r:id="rId2"/>
    <p:sldMasterId id="2147483700" r:id="rId3"/>
  </p:sldMasterIdLst>
  <p:notesMasterIdLst>
    <p:notesMasterId r:id="rId10"/>
  </p:notesMasterIdLst>
  <p:sldIdLst>
    <p:sldId id="266" r:id="rId4"/>
    <p:sldId id="257" r:id="rId5"/>
    <p:sldId id="264" r:id="rId6"/>
    <p:sldId id="259" r:id="rId7"/>
    <p:sldId id="268" r:id="rId8"/>
    <p:sldId id="261" r:id="rId9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5D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268"/>
    <p:restoredTop sz="94663"/>
  </p:normalViewPr>
  <p:slideViewPr>
    <p:cSldViewPr snapToGrid="0" snapToObjects="1">
      <p:cViewPr varScale="1">
        <p:scale>
          <a:sx n="106" d="100"/>
          <a:sy n="106" d="100"/>
        </p:scale>
        <p:origin x="16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0C518F-9861-AE48-9D21-F01CE9025E99}" type="datetimeFigureOut">
              <a:rPr kumimoji="1" lang="ja-JP" altLang="en-US" smtClean="0"/>
              <a:t>2019/6/11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2523EC-F1C6-5F48-9233-4C8F3FDFD2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5021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A／メイン・サブタイ, 発表者名・所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F68A6F-BFFA-294B-BEB0-51BA8EDBB9C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32000" y="2160000"/>
            <a:ext cx="7200000" cy="498598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1" lang="ja-JP" altLang="en-US"/>
              <a:t>メインタイトル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BBB986D-D703-7941-AF21-D34677302FB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132000" y="5040000"/>
            <a:ext cx="7200000" cy="276999"/>
          </a:xfrm>
        </p:spPr>
        <p:txBody>
          <a:bodyPr anchor="b" anchorCtr="0"/>
          <a:lstStyle>
            <a:lvl1pPr>
              <a:defRPr sz="2000"/>
            </a:lvl1pPr>
          </a:lstStyle>
          <a:p>
            <a:r>
              <a:rPr kumimoji="1" lang="ja-JP" altLang="en-US"/>
              <a:t>発表者名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503DFD5-478A-3C4F-A2F6-590ED3417DD6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3131998" y="2880000"/>
            <a:ext cx="7200000" cy="332399"/>
          </a:xfrm>
        </p:spPr>
        <p:txBody>
          <a:bodyPr anchor="t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kumimoji="1" lang="ja-JP" altLang="en-US"/>
              <a:t>サブタイトル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FDF51BA-13E6-0C4F-ACCE-2AE2F45B6084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3131999" y="5472000"/>
            <a:ext cx="7200000" cy="221599"/>
          </a:xfrm>
        </p:spPr>
        <p:txBody>
          <a:bodyPr/>
          <a:lstStyle>
            <a:lvl1pPr>
              <a:defRPr sz="1600"/>
            </a:lvl1pPr>
          </a:lstStyle>
          <a:p>
            <a:r>
              <a:rPr kumimoji="1" lang="ja-JP" altLang="en-US"/>
              <a:t>発表者所属</a:t>
            </a:r>
          </a:p>
        </p:txBody>
      </p:sp>
    </p:spTree>
    <p:extLst>
      <p:ext uri="{BB962C8B-B14F-4D97-AF65-F5344CB8AC3E}">
        <p14:creationId xmlns:p14="http://schemas.microsoft.com/office/powerpoint/2010/main" val="365708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表紙A／無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0917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面A／タイトル、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DAD267-9307-0846-83B4-098606306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1C057FD-93C2-3143-B85E-24302AC2E40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152000" y="1080000"/>
            <a:ext cx="9180000" cy="5940000"/>
          </a:xfrm>
        </p:spPr>
        <p:txBody>
          <a:bodyPr>
            <a:noAutofit/>
          </a:bodyPr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 dirty="0"/>
              <a:t>2 </a:t>
            </a:r>
            <a:r>
              <a:rPr kumimoji="1" lang="ja-JP" altLang="en-US"/>
              <a:t>レベル
第 </a:t>
            </a:r>
            <a:r>
              <a:rPr kumimoji="1" lang="en-US" altLang="ja-JP" dirty="0"/>
              <a:t>3 </a:t>
            </a:r>
            <a:r>
              <a:rPr kumimoji="1" lang="ja-JP" altLang="en-US"/>
              <a:t>レベル
第 </a:t>
            </a:r>
            <a:r>
              <a:rPr kumimoji="1" lang="en-US" altLang="ja-JP" dirty="0"/>
              <a:t>4 </a:t>
            </a:r>
            <a:r>
              <a:rPr kumimoji="1" lang="ja-JP" altLang="en-US"/>
              <a:t>レベル
第 </a:t>
            </a:r>
            <a:r>
              <a:rPr kumimoji="1" lang="en-US" altLang="ja-JP" dirty="0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AB2C955-E406-0C48-8BFB-4F6364B76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83B33-7A09-EB43-AF1A-7F9843012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63A15E86-367C-ED40-8063-9A202DA37A12}"/>
              </a:ext>
            </a:extLst>
          </p:cNvPr>
          <p:cNvCxnSpPr>
            <a:cxnSpLocks/>
          </p:cNvCxnSpPr>
          <p:nvPr userDrawn="1"/>
        </p:nvCxnSpPr>
        <p:spPr>
          <a:xfrm>
            <a:off x="1152000" y="900000"/>
            <a:ext cx="9180000" cy="0"/>
          </a:xfrm>
          <a:prstGeom prst="line">
            <a:avLst/>
          </a:prstGeom>
          <a:ln>
            <a:solidFill>
              <a:srgbClr val="215D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0402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面A／無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AB2C955-E406-0C48-8BFB-4F6364B76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Ins="0"/>
          <a:lstStyle/>
          <a:p>
            <a:fld id="{65A83B33-7A09-EB43-AF1A-7F9843012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406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面B／タイトル、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DAD267-9307-0846-83B4-098606306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540000"/>
            <a:ext cx="9972000" cy="387798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1C057FD-93C2-3143-B85E-24302AC2E40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60000" y="1260000"/>
            <a:ext cx="9972000" cy="5760000"/>
          </a:xfrm>
        </p:spPr>
        <p:txBody>
          <a:bodyPr>
            <a:noAutofit/>
          </a:bodyPr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 dirty="0"/>
              <a:t>2 </a:t>
            </a:r>
            <a:r>
              <a:rPr kumimoji="1" lang="ja-JP" altLang="en-US"/>
              <a:t>レベル
第 </a:t>
            </a:r>
            <a:r>
              <a:rPr kumimoji="1" lang="en-US" altLang="ja-JP" dirty="0"/>
              <a:t>3 </a:t>
            </a:r>
            <a:r>
              <a:rPr kumimoji="1" lang="ja-JP" altLang="en-US"/>
              <a:t>レベル
第 </a:t>
            </a:r>
            <a:r>
              <a:rPr kumimoji="1" lang="en-US" altLang="ja-JP" dirty="0"/>
              <a:t>4 </a:t>
            </a:r>
            <a:r>
              <a:rPr kumimoji="1" lang="ja-JP" altLang="en-US"/>
              <a:t>レベル
第 </a:t>
            </a:r>
            <a:r>
              <a:rPr kumimoji="1" lang="en-US" altLang="ja-JP" dirty="0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AB2C955-E406-0C48-8BFB-4F6364B76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83B33-7A09-EB43-AF1A-7F9843012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63A15E86-367C-ED40-8063-9A202DA37A12}"/>
              </a:ext>
            </a:extLst>
          </p:cNvPr>
          <p:cNvCxnSpPr/>
          <p:nvPr userDrawn="1"/>
        </p:nvCxnSpPr>
        <p:spPr>
          <a:xfrm>
            <a:off x="360000" y="1080000"/>
            <a:ext cx="9972000" cy="0"/>
          </a:xfrm>
          <a:prstGeom prst="line">
            <a:avLst/>
          </a:prstGeom>
          <a:ln>
            <a:solidFill>
              <a:srgbClr val="215D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6093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面B／無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AB2C955-E406-0C48-8BFB-4F6364B76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83B33-7A09-EB43-AF1A-7F98430121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1817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0FDADD0-324F-D043-921E-A7C173DB3D8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556" y="1587"/>
            <a:ext cx="10680700" cy="7556500"/>
          </a:xfrm>
          <a:prstGeom prst="rect">
            <a:avLst/>
          </a:prstGeom>
        </p:spPr>
      </p:pic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21509F7-117E-054C-B8D1-B60ACAE1A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2000" y="360000"/>
            <a:ext cx="7200000" cy="149579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r>
              <a:rPr kumimoji="1" lang="ja-JP" altLang="en-US"/>
              <a:t>タイトルタイトルタイトル</a:t>
            </a:r>
            <a:br>
              <a:rPr kumimoji="1" lang="en-US" altLang="ja-JP" dirty="0"/>
            </a:br>
            <a:r>
              <a:rPr kumimoji="1" lang="ja-JP" altLang="en-US"/>
              <a:t>タイトルタイトルタイトル</a:t>
            </a:r>
            <a:br>
              <a:rPr kumimoji="1" lang="en-US" altLang="ja-JP" dirty="0"/>
            </a:br>
            <a:r>
              <a:rPr kumimoji="1" lang="ja-JP" altLang="en-US"/>
              <a:t>タイトルタイトルタイトル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25F0AB2-DB4F-2F44-ADB5-DB11DCF950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32000" y="2088000"/>
            <a:ext cx="7200000" cy="903837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r>
              <a:rPr kumimoji="1" lang="ja-JP" altLang="en-US"/>
              <a:t>サブタイトルサブタイトルサブタイトルサブタイトル</a:t>
            </a:r>
            <a:endParaRPr kumimoji="1" lang="en-US" altLang="ja-JP" dirty="0"/>
          </a:p>
          <a:p>
            <a:r>
              <a:rPr kumimoji="1" lang="ja-JP" altLang="en-US"/>
              <a:t>サブタイトルサブタイトルサブタイトルサブタイトル</a:t>
            </a:r>
          </a:p>
        </p:txBody>
      </p:sp>
    </p:spTree>
    <p:extLst>
      <p:ext uri="{BB962C8B-B14F-4D97-AF65-F5344CB8AC3E}">
        <p14:creationId xmlns:p14="http://schemas.microsoft.com/office/powerpoint/2010/main" val="3905778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9" r:id="rId2"/>
  </p:sldLayoutIdLst>
  <p:hf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kumimoji="1" sz="3600" b="1" i="0" kern="1200">
          <a:solidFill>
            <a:schemeClr val="tx1"/>
          </a:solidFill>
          <a:latin typeface="Meiryo UI" panose="020B0604030504040204" pitchFamily="34" charset="-128"/>
          <a:ea typeface="Meiryo UI" panose="020B0604030504040204" pitchFamily="34" charset="-128"/>
          <a:cs typeface="+mj-cs"/>
        </a:defRPr>
      </a:lvl1pPr>
    </p:titleStyle>
    <p:bodyStyle>
      <a:lvl1pPr marL="0" indent="0" algn="r" defTabSz="914400" rtl="0" eaLnBrk="1" latinLnBrk="0" hangingPunct="1">
        <a:lnSpc>
          <a:spcPct val="90000"/>
        </a:lnSpc>
        <a:spcBef>
          <a:spcPts val="1000"/>
        </a:spcBef>
        <a:buFontTx/>
        <a:buNone/>
        <a:defRPr kumimoji="1" sz="2800" b="0" i="0" kern="1200">
          <a:solidFill>
            <a:schemeClr val="tx1"/>
          </a:solidFill>
          <a:latin typeface="Meiryo UI" panose="020B0604030504040204" pitchFamily="34" charset="-128"/>
          <a:ea typeface="Meiryo UI" panose="020B0604030504040204" pitchFamily="34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4567195F-72E6-2042-B37A-E5EA71193F3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556" y="1587"/>
            <a:ext cx="10680700" cy="7556500"/>
          </a:xfrm>
          <a:prstGeom prst="rect">
            <a:avLst/>
          </a:prstGeom>
        </p:spPr>
      </p:pic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31DE805-D075-1A48-9B85-FCF8A6714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2000" y="360000"/>
            <a:ext cx="9180000" cy="3877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595BD67-6A36-614B-84F3-5C6ADFCBD5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52000" y="1259999"/>
            <a:ext cx="9180000" cy="5580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 dirty="0"/>
              <a:t>2 </a:t>
            </a:r>
            <a:r>
              <a:rPr kumimoji="1" lang="ja-JP" altLang="en-US"/>
              <a:t>レベル
第 </a:t>
            </a:r>
            <a:r>
              <a:rPr kumimoji="1" lang="en-US" altLang="ja-JP" dirty="0"/>
              <a:t>3 </a:t>
            </a:r>
            <a:r>
              <a:rPr kumimoji="1" lang="ja-JP" altLang="en-US"/>
              <a:t>レベル
第 </a:t>
            </a:r>
            <a:r>
              <a:rPr kumimoji="1" lang="en-US" altLang="ja-JP" dirty="0"/>
              <a:t>4 </a:t>
            </a:r>
            <a:r>
              <a:rPr kumimoji="1" lang="ja-JP" altLang="en-US"/>
              <a:t>レベル
第 </a:t>
            </a:r>
            <a:r>
              <a:rPr kumimoji="1" lang="en-US" altLang="ja-JP" dirty="0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49AE4B-F775-7A46-BBCB-9AF68AEEC3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91998" y="7200000"/>
            <a:ext cx="540000" cy="3600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 b="1" i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65A83B33-7A09-EB43-AF1A-7F984301211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8856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92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2800" b="1" i="0" kern="1200">
          <a:solidFill>
            <a:schemeClr val="tx1"/>
          </a:solidFill>
          <a:latin typeface="Meiryo UI" panose="020B0604030504040204" pitchFamily="34" charset="-128"/>
          <a:ea typeface="Meiryo UI" panose="020B0604030504040204" pitchFamily="34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1800" b="0" i="0" kern="1200">
          <a:solidFill>
            <a:schemeClr val="tx1"/>
          </a:solidFill>
          <a:latin typeface="Meiryo UI" panose="020B0604030504040204" pitchFamily="34" charset="-128"/>
          <a:ea typeface="Meiryo UI" panose="020B0604030504040204" pitchFamily="34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F2382103-F554-014B-AB9A-65768267879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2148"/>
            <a:ext cx="10691813" cy="7555379"/>
          </a:xfrm>
          <a:prstGeom prst="rect">
            <a:avLst/>
          </a:prstGeom>
        </p:spPr>
      </p:pic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31DE805-D075-1A48-9B85-FCF8A6714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9999" y="360000"/>
            <a:ext cx="8532000" cy="3877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595BD67-6A36-614B-84F3-5C6ADFCBD5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9998" y="1260000"/>
            <a:ext cx="8532000" cy="47958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 dirty="0"/>
              <a:t>2 </a:t>
            </a:r>
            <a:r>
              <a:rPr kumimoji="1" lang="ja-JP" altLang="en-US"/>
              <a:t>レベル
第 </a:t>
            </a:r>
            <a:r>
              <a:rPr kumimoji="1" lang="en-US" altLang="ja-JP" dirty="0"/>
              <a:t>3 </a:t>
            </a:r>
            <a:r>
              <a:rPr kumimoji="1" lang="ja-JP" altLang="en-US"/>
              <a:t>レベル
第 </a:t>
            </a:r>
            <a:r>
              <a:rPr kumimoji="1" lang="en-US" altLang="ja-JP" dirty="0"/>
              <a:t>4 </a:t>
            </a:r>
            <a:r>
              <a:rPr kumimoji="1" lang="ja-JP" altLang="en-US"/>
              <a:t>レベル
第 </a:t>
            </a:r>
            <a:r>
              <a:rPr kumimoji="1" lang="en-US" altLang="ja-JP" dirty="0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49AE4B-F775-7A46-BBCB-9AF68AEEC3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91998" y="7200000"/>
            <a:ext cx="540000" cy="3600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 b="1" i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65A83B33-7A09-EB43-AF1A-7F984301211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8761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2800" b="1" i="0" kern="1200">
          <a:solidFill>
            <a:schemeClr val="tx1"/>
          </a:solidFill>
          <a:latin typeface="Meiryo UI" panose="020B0604030504040204" pitchFamily="34" charset="-128"/>
          <a:ea typeface="Meiryo UI" panose="020B0604030504040204" pitchFamily="34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1800" b="0" i="0" kern="1200">
          <a:solidFill>
            <a:schemeClr val="tx1"/>
          </a:solidFill>
          <a:latin typeface="Meiryo UI" panose="020B0604030504040204" pitchFamily="34" charset="-128"/>
          <a:ea typeface="Meiryo UI" panose="020B0604030504040204" pitchFamily="34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C40C87-E676-DF42-92F3-CE7673750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1412690-7826-774A-A065-758549869E1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05A9328-AF62-7541-AC68-CBF0EA60EA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28204D7A-2960-DE4E-B3C4-DA96EC6628F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1640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95000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4A28A1-B761-2D45-8336-D4D1C8F8B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61B8897-5F2F-BB45-A6E8-38402478C4B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A568BC7-07BE-AC4F-ADEF-7A965D62F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83B33-7A09-EB43-AF1A-7F9843012112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2638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D649B432-B21F-C64F-873C-AB393C0C9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83B33-7A09-EB43-AF1A-7F9843012112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2885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44396D-E807-8643-A331-E7A5C8CFCD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4679BBA-8D58-5540-9D5C-DA8798D0556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AB3A3F6-8CA1-1D44-B731-1DFF9291C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83B33-7A09-EB43-AF1A-7F9843012112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2780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D60EE639-3084-5D4C-8810-1D8622AD9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83B33-7A09-EB43-AF1A-7F9843012112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3506936"/>
      </p:ext>
    </p:extLst>
  </p:cSld>
  <p:clrMapOvr>
    <a:masterClrMapping/>
  </p:clrMapOvr>
</p:sld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中面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中面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4952</TotalTime>
  <Words>4</Words>
  <Application>Microsoft Macintosh PowerPoint</Application>
  <PresentationFormat>ユーザー設定</PresentationFormat>
  <Paragraphs>4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6</vt:i4>
      </vt:variant>
    </vt:vector>
  </HeadingPairs>
  <TitlesOfParts>
    <vt:vector size="12" baseType="lpstr">
      <vt:lpstr>Meiryo UI</vt:lpstr>
      <vt:lpstr>游ゴシック</vt:lpstr>
      <vt:lpstr>Arial</vt:lpstr>
      <vt:lpstr>デザインの設定</vt:lpstr>
      <vt:lpstr>中面A</vt:lpstr>
      <vt:lpstr>2_中面A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KAKAMU TOMOYA</dc:creator>
  <cp:lastModifiedBy>KAKAMU TOMOYA</cp:lastModifiedBy>
  <cp:revision>33</cp:revision>
  <dcterms:created xsi:type="dcterms:W3CDTF">2019-03-19T07:01:51Z</dcterms:created>
  <dcterms:modified xsi:type="dcterms:W3CDTF">2019-06-11T06:46:47Z</dcterms:modified>
</cp:coreProperties>
</file>