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80" r:id="rId2"/>
    <p:sldMasterId id="2147483700" r:id="rId3"/>
  </p:sldMasterIdLst>
  <p:notesMasterIdLst>
    <p:notesMasterId r:id="rId10"/>
  </p:notesMasterIdLst>
  <p:sldIdLst>
    <p:sldId id="257" r:id="rId4"/>
    <p:sldId id="258" r:id="rId5"/>
    <p:sldId id="259" r:id="rId6"/>
    <p:sldId id="263" r:id="rId7"/>
    <p:sldId id="261" r:id="rId8"/>
    <p:sldId id="262" r:id="rId9"/>
  </p:sldIdLst>
  <p:sldSz cx="10079038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5D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59"/>
    <p:restoredTop sz="94663"/>
  </p:normalViewPr>
  <p:slideViewPr>
    <p:cSldViewPr snapToGrid="0" snapToObjects="1">
      <p:cViewPr varScale="1">
        <p:scale>
          <a:sx n="106" d="100"/>
          <a:sy n="106" d="100"/>
        </p:scale>
        <p:origin x="7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C518F-9861-AE48-9D21-F01CE9025E99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523EC-F1C6-5F48-9233-4C8F3FDFD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5021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A／メイン・サブタイ, 発表者名・所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F68A6F-BFFA-294B-BEB0-51BA8EDBB9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52497" y="2160000"/>
            <a:ext cx="6787350" cy="498598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1" lang="ja-JP" altLang="en-US"/>
              <a:t>メインタイトル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BBB986D-D703-7941-AF21-D34677302FB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2952497" y="5040001"/>
            <a:ext cx="6787350" cy="276999"/>
          </a:xfrm>
        </p:spPr>
        <p:txBody>
          <a:bodyPr anchor="b" anchorCtr="0"/>
          <a:lstStyle>
            <a:lvl1pPr>
              <a:defRPr sz="2000"/>
            </a:lvl1pPr>
          </a:lstStyle>
          <a:p>
            <a:r>
              <a:rPr kumimoji="1" lang="ja-JP" altLang="en-US"/>
              <a:t>発表者名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503DFD5-478A-3C4F-A2F6-590ED3417DD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952495" y="2880001"/>
            <a:ext cx="6787350" cy="332399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サブタイトル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FDF51BA-13E6-0C4F-ACCE-2AE2F45B6084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2952496" y="5472001"/>
            <a:ext cx="6787350" cy="221599"/>
          </a:xfrm>
        </p:spPr>
        <p:txBody>
          <a:bodyPr/>
          <a:lstStyle>
            <a:lvl1pPr>
              <a:defRPr sz="1600"/>
            </a:lvl1pPr>
          </a:lstStyle>
          <a:p>
            <a:r>
              <a:rPr kumimoji="1" lang="ja-JP" altLang="en-US"/>
              <a:t>発表者所属</a:t>
            </a:r>
          </a:p>
        </p:txBody>
      </p:sp>
    </p:spTree>
    <p:extLst>
      <p:ext uri="{BB962C8B-B14F-4D97-AF65-F5344CB8AC3E}">
        <p14:creationId xmlns:p14="http://schemas.microsoft.com/office/powerpoint/2010/main" val="365708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表紙A／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91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A／タイトル、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DAD267-9307-0846-83B4-098606306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360000"/>
            <a:ext cx="8640000" cy="38779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C057FD-93C2-3143-B85E-24302AC2E4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080000" y="1080000"/>
            <a:ext cx="8640000" cy="5940000"/>
          </a:xfrm>
        </p:spPr>
        <p:txBody>
          <a:bodyPr>
            <a:no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3A15E86-367C-ED40-8063-9A202DA37A12}"/>
              </a:ext>
            </a:extLst>
          </p:cNvPr>
          <p:cNvCxnSpPr>
            <a:cxnSpLocks/>
          </p:cNvCxnSpPr>
          <p:nvPr userDrawn="1"/>
        </p:nvCxnSpPr>
        <p:spPr>
          <a:xfrm>
            <a:off x="1080000" y="900000"/>
            <a:ext cx="8640000" cy="0"/>
          </a:xfrm>
          <a:prstGeom prst="line">
            <a:avLst/>
          </a:prstGeom>
          <a:ln>
            <a:solidFill>
              <a:srgbClr val="215D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402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A／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0"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0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B／タイトル、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DAD267-9307-0846-83B4-098606306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540000"/>
            <a:ext cx="9360000" cy="38779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C057FD-93C2-3143-B85E-24302AC2E4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60000" y="1260000"/>
            <a:ext cx="9360000" cy="5760000"/>
          </a:xfrm>
        </p:spPr>
        <p:txBody>
          <a:bodyPr>
            <a:no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3A15E86-367C-ED40-8063-9A202DA37A12}"/>
              </a:ext>
            </a:extLst>
          </p:cNvPr>
          <p:cNvCxnSpPr/>
          <p:nvPr userDrawn="1"/>
        </p:nvCxnSpPr>
        <p:spPr>
          <a:xfrm>
            <a:off x="360000" y="1080000"/>
            <a:ext cx="9360000" cy="0"/>
          </a:xfrm>
          <a:prstGeom prst="line">
            <a:avLst/>
          </a:prstGeom>
          <a:ln>
            <a:solidFill>
              <a:srgbClr val="215D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093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B／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817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F41DF419-F6A6-7145-96A6-7FF75455C06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69" y="1587"/>
            <a:ext cx="10071100" cy="7556500"/>
          </a:xfrm>
          <a:prstGeom prst="rect">
            <a:avLst/>
          </a:prstGeom>
        </p:spPr>
      </p:pic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21509F7-117E-054C-B8D1-B60ACAE1A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497" y="360000"/>
            <a:ext cx="6787350" cy="149579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kumimoji="1" lang="ja-JP" altLang="en-US"/>
              <a:t>タイトルタイトルタイトル</a:t>
            </a:r>
            <a:br>
              <a:rPr kumimoji="1" lang="en-US" altLang="ja-JP" dirty="0"/>
            </a:br>
            <a:r>
              <a:rPr kumimoji="1" lang="ja-JP" altLang="en-US"/>
              <a:t>タイトルタイトルタイトル</a:t>
            </a:r>
            <a:br>
              <a:rPr kumimoji="1" lang="en-US" altLang="ja-JP" dirty="0"/>
            </a:br>
            <a:r>
              <a:rPr kumimoji="1" lang="ja-JP" altLang="en-US"/>
              <a:t>タイトルタイトルタイトル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5F0AB2-DB4F-2F44-ADB5-DB11DCF95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52497" y="2088001"/>
            <a:ext cx="6787350" cy="90383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r>
              <a:rPr kumimoji="1" lang="ja-JP" altLang="en-US"/>
              <a:t>サブタイトルサブタイトルサブタイトルサブタイトル</a:t>
            </a:r>
            <a:endParaRPr kumimoji="1" lang="en-US" altLang="ja-JP" dirty="0"/>
          </a:p>
          <a:p>
            <a:r>
              <a:rPr kumimoji="1" lang="ja-JP" altLang="en-US"/>
              <a:t>サブタイトルサブタイトルサブタイトルサブタイトル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3905778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9" r:id="rId2"/>
  </p:sldLayoutIdLst>
  <p:hf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kumimoji="1" sz="3600" b="1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Tx/>
        <a:buNone/>
        <a:defRPr kumimoji="1" sz="2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12446E0C-BD22-1B4C-B787-094577FC5FD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69" y="1587"/>
            <a:ext cx="10071100" cy="7556500"/>
          </a:xfrm>
          <a:prstGeom prst="rect">
            <a:avLst/>
          </a:prstGeom>
        </p:spPr>
      </p:pic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31DE805-D075-1A48-9B85-FCF8A6714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976" y="360000"/>
            <a:ext cx="8653871" cy="3877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95BD67-6A36-614B-84F3-5C6ADFCBD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5976" y="1259999"/>
            <a:ext cx="8653871" cy="558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49AE4B-F775-7A46-BBCB-9AF68AEEC3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30794" y="7200000"/>
            <a:ext cx="509051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="1" i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65A83B33-7A09-EB43-AF1A-7F98430121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856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9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800" b="1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0FE16D45-296A-B54D-B898-20C805BF774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69" y="1587"/>
            <a:ext cx="10071100" cy="7556500"/>
          </a:xfrm>
          <a:prstGeom prst="rect">
            <a:avLst/>
          </a:prstGeom>
        </p:spPr>
      </p:pic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31DE805-D075-1A48-9B85-FCF8A6714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837" y="360000"/>
            <a:ext cx="8043009" cy="3877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95BD67-6A36-614B-84F3-5C6ADFCBD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96836" y="1260000"/>
            <a:ext cx="8043009" cy="47958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49AE4B-F775-7A46-BBCB-9AF68AEEC3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30794" y="7200000"/>
            <a:ext cx="509051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="1" i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65A83B33-7A09-EB43-AF1A-7F98430121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76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800" b="1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76297D-4729-894D-B90C-ACDC0CF3E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EC944C-2811-FF46-B533-8AC04447F84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D68BA08-CA74-2A4D-AA54-76D250BDF5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60AA0ECE-DBDC-EF48-8546-7FE2B57B65A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935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3412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5B3617-9CF4-1F4E-9B22-B75885869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3B5777-4F3C-BA43-BE9C-37592E0603C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8B6180-2F96-4B4A-97CA-BD32717A9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115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67E4B3C-4055-2141-99ED-04479D947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351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FA9006-5CDD-9240-A662-BBE96B7FB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7C92A1-4A2F-8849-B3D4-CF47D770535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4F6F1B-82D7-E844-BEB5-BA452EDC2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560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7CE3562-B27F-0948-BBC2-1F6A4C24A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6129266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中面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中面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4959</TotalTime>
  <Words>4</Words>
  <Application>Microsoft Macintosh PowerPoint</Application>
  <PresentationFormat>ユーザー設定</PresentationFormat>
  <Paragraphs>4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Meiryo UI</vt:lpstr>
      <vt:lpstr>游ゴシック</vt:lpstr>
      <vt:lpstr>Arial</vt:lpstr>
      <vt:lpstr>デザインの設定</vt:lpstr>
      <vt:lpstr>中面A</vt:lpstr>
      <vt:lpstr>2_中面A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KAKAMU TOMOYA</dc:creator>
  <cp:lastModifiedBy>KAKAMU TOMOYA</cp:lastModifiedBy>
  <cp:revision>34</cp:revision>
  <dcterms:created xsi:type="dcterms:W3CDTF">2019-03-19T07:01:51Z</dcterms:created>
  <dcterms:modified xsi:type="dcterms:W3CDTF">2019-06-12T10:05:21Z</dcterms:modified>
</cp:coreProperties>
</file>