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80" r:id="rId2"/>
    <p:sldMasterId id="2147483700" r:id="rId3"/>
  </p:sldMasterIdLst>
  <p:notesMasterIdLst>
    <p:notesMasterId r:id="rId10"/>
  </p:notesMasterIdLst>
  <p:sldIdLst>
    <p:sldId id="266" r:id="rId4"/>
    <p:sldId id="257" r:id="rId5"/>
    <p:sldId id="269" r:id="rId6"/>
    <p:sldId id="270" r:id="rId7"/>
    <p:sldId id="271" r:id="rId8"/>
    <p:sldId id="273" r:id="rId9"/>
  </p:sldIdLst>
  <p:sldSz cx="134397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5D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55"/>
    <p:restoredTop sz="94663"/>
  </p:normalViewPr>
  <p:slideViewPr>
    <p:cSldViewPr snapToGrid="0" snapToObjects="1">
      <p:cViewPr varScale="1">
        <p:scale>
          <a:sx n="106" d="100"/>
          <a:sy n="106" d="100"/>
        </p:scale>
        <p:origin x="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C518F-9861-AE48-9D21-F01CE9025E99}" type="datetimeFigureOut">
              <a:rPr kumimoji="1" lang="ja-JP" altLang="en-US" smtClean="0"/>
              <a:t>2019/6/12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523EC-F1C6-5F48-9233-4C8F3FDFD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021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／メイン・サブタイ, 発表者名・所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F68A6F-BFFA-294B-BEB0-51BA8EDBB9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36973" y="2160000"/>
            <a:ext cx="9050512" cy="498598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1" lang="ja-JP" altLang="en-US"/>
              <a:t>メインタイトル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BBB986D-D703-7941-AF21-D34677302FB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936973" y="5040001"/>
            <a:ext cx="9050512" cy="276999"/>
          </a:xfrm>
        </p:spPr>
        <p:txBody>
          <a:bodyPr anchor="b" anchorCtr="0"/>
          <a:lstStyle>
            <a:lvl1pPr>
              <a:defRPr sz="2000"/>
            </a:lvl1pPr>
          </a:lstStyle>
          <a:p>
            <a:r>
              <a:rPr kumimoji="1" lang="ja-JP" altLang="en-US"/>
              <a:t>発表者名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503DFD5-478A-3C4F-A2F6-590ED3417DD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936970" y="2880001"/>
            <a:ext cx="9050512" cy="332399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サブタイトル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FDF51BA-13E6-0C4F-ACCE-2AE2F45B6084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3936971" y="5472001"/>
            <a:ext cx="9050512" cy="221599"/>
          </a:xfrm>
        </p:spPr>
        <p:txBody>
          <a:bodyPr/>
          <a:lstStyle>
            <a:lvl1pPr>
              <a:defRPr sz="1600"/>
            </a:lvl1pPr>
          </a:lstStyle>
          <a:p>
            <a:r>
              <a:rPr kumimoji="1" lang="ja-JP" altLang="en-US"/>
              <a:t>発表者所属</a:t>
            </a:r>
          </a:p>
        </p:txBody>
      </p:sp>
    </p:spTree>
    <p:extLst>
      <p:ext uri="{BB962C8B-B14F-4D97-AF65-F5344CB8AC3E}">
        <p14:creationId xmlns:p14="http://schemas.microsoft.com/office/powerpoint/2010/main" val="365708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表紙A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91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A／タイトル、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DAD267-9307-0846-83B4-098606306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000" y="360000"/>
            <a:ext cx="11926800" cy="38779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C057FD-93C2-3143-B85E-24302AC2E4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52000" y="1080000"/>
            <a:ext cx="11926800" cy="5940000"/>
          </a:xfrm>
        </p:spPr>
        <p:txBody>
          <a:bodyPr>
            <a:no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00012" y="7200000"/>
            <a:ext cx="678788" cy="360000"/>
          </a:xfrm>
        </p:spPr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A15E86-367C-ED40-8063-9A202DA37A12}"/>
              </a:ext>
            </a:extLst>
          </p:cNvPr>
          <p:cNvCxnSpPr>
            <a:cxnSpLocks/>
          </p:cNvCxnSpPr>
          <p:nvPr userDrawn="1"/>
        </p:nvCxnSpPr>
        <p:spPr>
          <a:xfrm>
            <a:off x="1152000" y="900000"/>
            <a:ext cx="11926800" cy="0"/>
          </a:xfrm>
          <a:prstGeom prst="line">
            <a:avLst/>
          </a:prstGeom>
          <a:ln>
            <a:solidFill>
              <a:srgbClr val="215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40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A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398400" y="7200000"/>
            <a:ext cx="678788" cy="360000"/>
          </a:xfrm>
        </p:spPr>
        <p:txBody>
          <a:bodyPr rIns="0"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0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B／タイトル、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DAD267-9307-0846-83B4-098606306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540000"/>
            <a:ext cx="12718800" cy="38779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C057FD-93C2-3143-B85E-24302AC2E4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60000" y="1260000"/>
            <a:ext cx="12718800" cy="5760000"/>
          </a:xfrm>
        </p:spPr>
        <p:txBody>
          <a:bodyPr>
            <a:no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A15E86-367C-ED40-8063-9A202DA37A12}"/>
              </a:ext>
            </a:extLst>
          </p:cNvPr>
          <p:cNvCxnSpPr/>
          <p:nvPr userDrawn="1"/>
        </p:nvCxnSpPr>
        <p:spPr>
          <a:xfrm>
            <a:off x="359999" y="1080000"/>
            <a:ext cx="12718800" cy="0"/>
          </a:xfrm>
          <a:prstGeom prst="line">
            <a:avLst/>
          </a:prstGeom>
          <a:ln>
            <a:solidFill>
              <a:srgbClr val="215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093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B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817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0A7FDBA4-32BD-C349-A4C6-7ED2AA46629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587" y="1587"/>
            <a:ext cx="13436600" cy="7556500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21509F7-117E-054C-B8D1-B60ACAE1A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6973" y="360000"/>
            <a:ext cx="9050512" cy="14957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kumimoji="1" lang="ja-JP" altLang="en-US"/>
              <a:t>タイトルタイトルタイトル</a:t>
            </a:r>
            <a:br>
              <a:rPr kumimoji="1" lang="en-US" altLang="ja-JP" dirty="0"/>
            </a:br>
            <a:r>
              <a:rPr kumimoji="1" lang="ja-JP" altLang="en-US"/>
              <a:t>タイトルタイトルタイトル</a:t>
            </a:r>
            <a:br>
              <a:rPr kumimoji="1" lang="en-US" altLang="ja-JP" dirty="0"/>
            </a:br>
            <a:r>
              <a:rPr kumimoji="1" lang="ja-JP" altLang="en-US"/>
              <a:t>タイトルタイトルタイトル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5F0AB2-DB4F-2F44-ADB5-DB11DCF95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36973" y="2088001"/>
            <a:ext cx="9050512" cy="90383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r>
              <a:rPr kumimoji="1" lang="ja-JP" altLang="en-US"/>
              <a:t>サブタイトルサブタイトルサブタイトルサブタイトル</a:t>
            </a:r>
            <a:endParaRPr kumimoji="1" lang="en-US" altLang="ja-JP" dirty="0"/>
          </a:p>
          <a:p>
            <a:r>
              <a:rPr kumimoji="1" lang="ja-JP" altLang="en-US"/>
              <a:t>サブタイトルサブタイトルサブタイトルサブタイトル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390577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9" r:id="rId2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kumimoji="1" sz="36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Tx/>
        <a:buNone/>
        <a:defRPr kumimoji="1" sz="2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5458C8B2-048C-1649-A575-0E0D1BF2CA0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587" y="1587"/>
            <a:ext cx="13436600" cy="7556500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1DE805-D075-1A48-9B85-FCF8A6714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082" y="360000"/>
            <a:ext cx="11539403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95BD67-6A36-614B-84F3-5C6ADFCBD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8082" y="1259999"/>
            <a:ext cx="11539403" cy="558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49AE4B-F775-7A46-BBCB-9AF68AEEC3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308694" y="7200000"/>
            <a:ext cx="678788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="1" i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65A83B33-7A09-EB43-AF1A-7F98430121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856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9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8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EAA3525C-135F-6841-A861-E5655388E3B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587" y="1587"/>
            <a:ext cx="13436600" cy="7556500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1DE805-D075-1A48-9B85-FCF8A6714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2626" y="360000"/>
            <a:ext cx="10724857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95BD67-6A36-614B-84F3-5C6ADFCBD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2625" y="1260000"/>
            <a:ext cx="10724857" cy="47958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49AE4B-F775-7A46-BBCB-9AF68AEEC3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398400" y="7200000"/>
            <a:ext cx="678788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="1" i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65A83B33-7A09-EB43-AF1A-7F98430121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76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8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C40C87-E676-DF42-92F3-CE7673750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412690-7826-774A-A065-758549869E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5A9328-AF62-7541-AC68-CBF0EA60E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28204D7A-2960-DE4E-B3C4-DA96EC6628F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640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9500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DAE332-2CDA-E94E-833D-439B4B508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ED386A-3947-AA48-B862-C56A7CA66F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89EC5C-1734-2248-8B73-C037DB92B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13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A6E105F-A169-3049-8B15-099F228E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55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178F47-F84A-F347-9E87-B9638D659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A67B60-0C9C-D240-8B44-B761E728AD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96CAC7-C015-3848-ACFB-AB3A48E77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0788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A3C3194-AE7B-5846-AA5B-105E83F08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443136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中面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中面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5059</TotalTime>
  <Words>4</Words>
  <Application>Microsoft Macintosh PowerPoint</Application>
  <PresentationFormat>ユーザー設定</PresentationFormat>
  <Paragraphs>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 UI</vt:lpstr>
      <vt:lpstr>游ゴシック</vt:lpstr>
      <vt:lpstr>Arial</vt:lpstr>
      <vt:lpstr>デザインの設定</vt:lpstr>
      <vt:lpstr>中面A</vt:lpstr>
      <vt:lpstr>2_中面A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KAKAMU TOMOYA</dc:creator>
  <cp:lastModifiedBy>KAKAMU TOMOYA</cp:lastModifiedBy>
  <cp:revision>38</cp:revision>
  <dcterms:created xsi:type="dcterms:W3CDTF">2019-03-19T07:01:51Z</dcterms:created>
  <dcterms:modified xsi:type="dcterms:W3CDTF">2019-06-12T09:56:03Z</dcterms:modified>
</cp:coreProperties>
</file>