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9" d="100"/>
          <a:sy n="119" d="100"/>
        </p:scale>
        <p:origin x="129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i dai" userId="47f0e805abbf67ac" providerId="LiveId" clId="{9B91F674-76B7-466F-BDCE-A40D1D520EE6}"/>
    <pc:docChg chg="undo custSel modSld">
      <pc:chgData name="dai dai" userId="47f0e805abbf67ac" providerId="LiveId" clId="{9B91F674-76B7-466F-BDCE-A40D1D520EE6}" dt="2024-01-26T07:32:34.397" v="8" actId="20577"/>
      <pc:docMkLst>
        <pc:docMk/>
      </pc:docMkLst>
      <pc:sldChg chg="addSp delSp modSp mod">
        <pc:chgData name="dai dai" userId="47f0e805abbf67ac" providerId="LiveId" clId="{9B91F674-76B7-466F-BDCE-A40D1D520EE6}" dt="2024-01-26T07:32:34.397" v="8" actId="20577"/>
        <pc:sldMkLst>
          <pc:docMk/>
          <pc:sldMk cId="1600276273" sldId="256"/>
        </pc:sldMkLst>
      </pc:sldChg>
    </pc:docChg>
  </pc:docChgLst>
  <pc:docChgLst>
    <pc:chgData name="dai dai" userId="47f0e805abbf67ac" providerId="LiveId" clId="{348B3203-528D-41EA-9669-A717A9D83BE0}"/>
    <pc:docChg chg="custSel modSld">
      <pc:chgData name="dai dai" userId="47f0e805abbf67ac" providerId="LiveId" clId="{348B3203-528D-41EA-9669-A717A9D83BE0}" dt="2025-04-01T02:42:42.862" v="9" actId="1076"/>
      <pc:docMkLst>
        <pc:docMk/>
      </pc:docMkLst>
      <pc:sldChg chg="addSp delSp modSp mod">
        <pc:chgData name="dai dai" userId="47f0e805abbf67ac" providerId="LiveId" clId="{348B3203-528D-41EA-9669-A717A9D83BE0}" dt="2025-04-01T02:42:42.862" v="9" actId="1076"/>
        <pc:sldMkLst>
          <pc:docMk/>
          <pc:sldMk cId="1600276273" sldId="256"/>
        </pc:sldMkLst>
        <pc:spChg chg="mod">
          <ac:chgData name="dai dai" userId="47f0e805abbf67ac" providerId="LiveId" clId="{348B3203-528D-41EA-9669-A717A9D83BE0}" dt="2025-04-01T02:42:37.147" v="5" actId="20577"/>
          <ac:spMkLst>
            <pc:docMk/>
            <pc:sldMk cId="1600276273" sldId="256"/>
            <ac:spMk id="10" creationId="{00000000-0000-0000-0000-000000000000}"/>
          </ac:spMkLst>
        </pc:spChg>
        <pc:picChg chg="del mod">
          <ac:chgData name="dai dai" userId="47f0e805abbf67ac" providerId="LiveId" clId="{348B3203-528D-41EA-9669-A717A9D83BE0}" dt="2025-04-01T02:42:39.541" v="7" actId="478"/>
          <ac:picMkLst>
            <pc:docMk/>
            <pc:sldMk cId="1600276273" sldId="256"/>
            <ac:picMk id="3" creationId="{86797DEF-F3AA-510F-095D-32A354627FDC}"/>
          </ac:picMkLst>
        </pc:picChg>
        <pc:picChg chg="add mod">
          <ac:chgData name="dai dai" userId="47f0e805abbf67ac" providerId="LiveId" clId="{348B3203-528D-41EA-9669-A717A9D83BE0}" dt="2025-04-01T02:42:42.862" v="9" actId="1076"/>
          <ac:picMkLst>
            <pc:docMk/>
            <pc:sldMk cId="1600276273" sldId="256"/>
            <ac:picMk id="4" creationId="{54627FBD-FE22-74A4-4033-8D108D542E4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1474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1654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3183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799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6360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1988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6179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0125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5541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8799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458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F9277-5E80-D84D-972F-1A7C7F5635E8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6343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2142405" y="2420888"/>
            <a:ext cx="49688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US" altLang="ja-JP" sz="2400" dirty="0">
                <a:latin typeface="+mn-lt"/>
                <a:ea typeface="ＭＳ ゴシック" pitchFamily="49" charset="-128"/>
                <a:cs typeface="Arial" pitchFamily="34" charset="0"/>
              </a:rPr>
              <a:t>Name of</a:t>
            </a:r>
            <a:r>
              <a:rPr lang="ja-JP" altLang="en-US" sz="2400" dirty="0">
                <a:latin typeface="+mn-lt"/>
                <a:ea typeface="ＭＳ ゴシック" pitchFamily="49" charset="-128"/>
                <a:cs typeface="Arial" pitchFamily="34" charset="0"/>
              </a:rPr>
              <a:t> </a:t>
            </a:r>
            <a:r>
              <a:rPr lang="en-US" altLang="ja-JP" sz="2400" dirty="0">
                <a:latin typeface="+mn-lt"/>
                <a:ea typeface="ＭＳ ゴシック" pitchFamily="49" charset="-128"/>
                <a:cs typeface="Arial" pitchFamily="34" charset="0"/>
              </a:rPr>
              <a:t>Speaker </a:t>
            </a:r>
            <a:endParaRPr lang="ja-JP" altLang="en-US" sz="2400" dirty="0">
              <a:latin typeface="+mn-lt"/>
              <a:ea typeface="ＭＳ ゴシック" pitchFamily="49" charset="-128"/>
              <a:cs typeface="Arial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79512" y="169389"/>
            <a:ext cx="8784976" cy="64807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323528" y="2924944"/>
            <a:ext cx="849694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19"/>
          <p:cNvSpPr txBox="1">
            <a:spLocks noChangeArrowheads="1"/>
          </p:cNvSpPr>
          <p:nvPr/>
        </p:nvSpPr>
        <p:spPr bwMode="auto">
          <a:xfrm>
            <a:off x="747136" y="3409749"/>
            <a:ext cx="764972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altLang="ja-JP" sz="2400" dirty="0">
                <a:latin typeface="+mn-lt"/>
              </a:rPr>
              <a:t>The speaker  have no financial conflicts of interest to disclose concerning the presentation.</a:t>
            </a:r>
            <a:endParaRPr lang="ja-JP" altLang="en-US" sz="2400" dirty="0">
              <a:latin typeface="+mn-lt"/>
            </a:endParaRPr>
          </a:p>
        </p:txBody>
      </p:sp>
      <p:sp>
        <p:nvSpPr>
          <p:cNvPr id="10" name="テキスト ボックス 4"/>
          <p:cNvSpPr txBox="1">
            <a:spLocks noChangeArrowheads="1"/>
          </p:cNvSpPr>
          <p:nvPr/>
        </p:nvSpPr>
        <p:spPr bwMode="auto">
          <a:xfrm>
            <a:off x="827754" y="861866"/>
            <a:ext cx="7416824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US" altLang="ja-JP" sz="2600" dirty="0">
                <a:solidFill>
                  <a:srgbClr val="000000"/>
                </a:solidFill>
                <a:latin typeface="+mj-lt"/>
                <a:ea typeface="MS UI Gothic" pitchFamily="50" charset="-128"/>
              </a:rPr>
              <a:t>The 80th General Meeting of </a:t>
            </a:r>
          </a:p>
          <a:p>
            <a:pPr algn="ctr" eaLnBrk="1" hangingPunct="1">
              <a:defRPr/>
            </a:pPr>
            <a:r>
              <a:rPr lang="en-US" altLang="ja-JP" sz="2600" dirty="0">
                <a:solidFill>
                  <a:srgbClr val="000000"/>
                </a:solidFill>
                <a:latin typeface="+mj-lt"/>
                <a:ea typeface="MS UI Gothic" pitchFamily="50" charset="-128"/>
              </a:rPr>
              <a:t>the Japanese Society of Gastroenterological Surgery</a:t>
            </a:r>
          </a:p>
          <a:p>
            <a:pPr algn="ctr" eaLnBrk="1" hangingPunct="1">
              <a:defRPr/>
            </a:pPr>
            <a:r>
              <a:rPr lang="en-US" altLang="ja-JP" sz="3600" dirty="0">
                <a:solidFill>
                  <a:srgbClr val="000000"/>
                </a:solidFill>
                <a:latin typeface="+mj-lt"/>
                <a:ea typeface="MS UI Gothic" pitchFamily="50" charset="-128"/>
              </a:rPr>
              <a:t>COI	Disclosure</a:t>
            </a:r>
          </a:p>
        </p:txBody>
      </p:sp>
      <p:pic>
        <p:nvPicPr>
          <p:cNvPr id="12" name="Picture 45" descr="C:\Users\Potemkin\Desktop\kuwabara\kuwabara\画像\学会ロゴ画像\【JSGS】ロゴデータ（カラーCMYK）.gif">
            <a:extLst>
              <a:ext uri="{FF2B5EF4-FFF2-40B4-BE49-F238E27FC236}">
                <a16:creationId xmlns:a16="http://schemas.microsoft.com/office/drawing/2014/main" id="{EB8E7EE0-E599-474F-AA78-7614AEBEDF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3088" y="305901"/>
            <a:ext cx="792000" cy="874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54627FBD-FE22-74A4-4033-8D108D542E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61147" y="245338"/>
            <a:ext cx="908097" cy="889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276273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31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ホワイト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JSGS</dc:creator>
  <cp:lastModifiedBy>dai dai</cp:lastModifiedBy>
  <cp:revision>21</cp:revision>
  <dcterms:created xsi:type="dcterms:W3CDTF">2014-10-29T07:31:31Z</dcterms:created>
  <dcterms:modified xsi:type="dcterms:W3CDTF">2025-04-01T02:42:44Z</dcterms:modified>
</cp:coreProperties>
</file>