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12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i dai" userId="47f0e805abbf67ac" providerId="LiveId" clId="{9B91F674-76B7-466F-BDCE-A40D1D520EE6}"/>
    <pc:docChg chg="undo custSel modSld">
      <pc:chgData name="dai dai" userId="47f0e805abbf67ac" providerId="LiveId" clId="{9B91F674-76B7-466F-BDCE-A40D1D520EE6}" dt="2024-01-26T07:32:34.397" v="8" actId="20577"/>
      <pc:docMkLst>
        <pc:docMk/>
      </pc:docMkLst>
      <pc:sldChg chg="addSp delSp modSp mod">
        <pc:chgData name="dai dai" userId="47f0e805abbf67ac" providerId="LiveId" clId="{9B91F674-76B7-466F-BDCE-A40D1D520EE6}" dt="2024-01-26T07:32:34.397" v="8" actId="20577"/>
        <pc:sldMkLst>
          <pc:docMk/>
          <pc:sldMk cId="1600276273" sldId="256"/>
        </pc:sldMkLst>
      </pc:sldChg>
    </pc:docChg>
  </pc:docChgLst>
  <pc:docChgLst>
    <pc:chgData name="dai dai" userId="47f0e805abbf67ac" providerId="LiveId" clId="{348B3203-528D-41EA-9669-A717A9D83BE0}"/>
    <pc:docChg chg="custSel modSld">
      <pc:chgData name="dai dai" userId="47f0e805abbf67ac" providerId="LiveId" clId="{348B3203-528D-41EA-9669-A717A9D83BE0}" dt="2025-04-01T02:42:42.862" v="9" actId="1076"/>
      <pc:docMkLst>
        <pc:docMk/>
      </pc:docMkLst>
      <pc:sldChg chg="addSp delSp modSp mod">
        <pc:chgData name="dai dai" userId="47f0e805abbf67ac" providerId="LiveId" clId="{348B3203-528D-41EA-9669-A717A9D83BE0}" dt="2025-04-01T02:42:42.862" v="9" actId="1076"/>
        <pc:sldMkLst>
          <pc:docMk/>
          <pc:sldMk cId="1600276273" sldId="256"/>
        </pc:sldMkLst>
        <pc:spChg chg="mod">
          <ac:chgData name="dai dai" userId="47f0e805abbf67ac" providerId="LiveId" clId="{348B3203-528D-41EA-9669-A717A9D83BE0}" dt="2025-04-01T02:42:37.147" v="5" actId="20577"/>
          <ac:spMkLst>
            <pc:docMk/>
            <pc:sldMk cId="1600276273" sldId="256"/>
            <ac:spMk id="10" creationId="{00000000-0000-0000-0000-000000000000}"/>
          </ac:spMkLst>
        </pc:spChg>
        <pc:picChg chg="del mod">
          <ac:chgData name="dai dai" userId="47f0e805abbf67ac" providerId="LiveId" clId="{348B3203-528D-41EA-9669-A717A9D83BE0}" dt="2025-04-01T02:42:39.541" v="7" actId="478"/>
          <ac:picMkLst>
            <pc:docMk/>
            <pc:sldMk cId="1600276273" sldId="256"/>
            <ac:picMk id="3" creationId="{86797DEF-F3AA-510F-095D-32A354627FDC}"/>
          </ac:picMkLst>
        </pc:picChg>
        <pc:picChg chg="add mod">
          <ac:chgData name="dai dai" userId="47f0e805abbf67ac" providerId="LiveId" clId="{348B3203-528D-41EA-9669-A717A9D83BE0}" dt="2025-04-01T02:42:42.862" v="9" actId="1076"/>
          <ac:picMkLst>
            <pc:docMk/>
            <pc:sldMk cId="1600276273" sldId="256"/>
            <ac:picMk id="4" creationId="{54627FBD-FE22-74A4-4033-8D108D542E4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142405" y="2420888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9512" y="169389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323528" y="2924944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747136" y="3409749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827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80th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2" name="Picture 45" descr="C:\Users\Potemkin\Desktop\kuwabara\kuwabara\画像\学会ロゴ画像\【JSGS】ロゴデータ（カラーCMYK）.gif">
            <a:extLst>
              <a:ext uri="{FF2B5EF4-FFF2-40B4-BE49-F238E27FC236}">
                <a16:creationId xmlns:a16="http://schemas.microsoft.com/office/drawing/2014/main" id="{EB8E7EE0-E599-474F-AA78-7614AEBED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088" y="305901"/>
            <a:ext cx="792000" cy="87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4627FBD-FE22-74A4-4033-8D108D542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1147" y="245338"/>
            <a:ext cx="908097" cy="88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31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 dai</cp:lastModifiedBy>
  <cp:revision>21</cp:revision>
  <dcterms:created xsi:type="dcterms:W3CDTF">2014-10-29T07:31:31Z</dcterms:created>
  <dcterms:modified xsi:type="dcterms:W3CDTF">2025-04-01T02:42:44Z</dcterms:modified>
</cp:coreProperties>
</file>