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15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i dai" userId="47f0e805abbf67ac" providerId="LiveId" clId="{AA90421E-CAD7-4285-96A5-6B76CF3AFA00}"/>
    <pc:docChg chg="custSel modSld">
      <pc:chgData name="dai dai" userId="47f0e805abbf67ac" providerId="LiveId" clId="{AA90421E-CAD7-4285-96A5-6B76CF3AFA00}" dt="2024-01-26T07:32:05.280" v="6" actId="20577"/>
      <pc:docMkLst>
        <pc:docMk/>
      </pc:docMkLst>
      <pc:sldChg chg="addSp delSp modSp mod">
        <pc:chgData name="dai dai" userId="47f0e805abbf67ac" providerId="LiveId" clId="{AA90421E-CAD7-4285-96A5-6B76CF3AFA00}" dt="2024-01-26T07:32:05.280" v="6" actId="20577"/>
        <pc:sldMkLst>
          <pc:docMk/>
          <pc:sldMk cId="1600276273" sldId="256"/>
        </pc:sldMkLst>
      </pc:sldChg>
    </pc:docChg>
  </pc:docChgLst>
  <pc:docChgLst>
    <pc:chgData name="dai dai" userId="47f0e805abbf67ac" providerId="LiveId" clId="{23D8443F-B995-4123-9B34-DF6584390352}"/>
    <pc:docChg chg="custSel modSld">
      <pc:chgData name="dai dai" userId="47f0e805abbf67ac" providerId="LiveId" clId="{23D8443F-B995-4123-9B34-DF6584390352}" dt="2025-04-01T02:43:00.731" v="8" actId="1076"/>
      <pc:docMkLst>
        <pc:docMk/>
      </pc:docMkLst>
      <pc:sldChg chg="addSp delSp modSp mod">
        <pc:chgData name="dai dai" userId="47f0e805abbf67ac" providerId="LiveId" clId="{23D8443F-B995-4123-9B34-DF6584390352}" dt="2025-04-01T02:43:00.731" v="8" actId="1076"/>
        <pc:sldMkLst>
          <pc:docMk/>
          <pc:sldMk cId="1600276273" sldId="256"/>
        </pc:sldMkLst>
        <pc:spChg chg="mod">
          <ac:chgData name="dai dai" userId="47f0e805abbf67ac" providerId="LiveId" clId="{23D8443F-B995-4123-9B34-DF6584390352}" dt="2025-04-01T02:42:55.499" v="5" actId="20577"/>
          <ac:spMkLst>
            <pc:docMk/>
            <pc:sldMk cId="1600276273" sldId="256"/>
            <ac:spMk id="10" creationId="{00000000-0000-0000-0000-000000000000}"/>
          </ac:spMkLst>
        </pc:spChg>
        <pc:picChg chg="del">
          <ac:chgData name="dai dai" userId="47f0e805abbf67ac" providerId="LiveId" clId="{23D8443F-B995-4123-9B34-DF6584390352}" dt="2025-04-01T02:42:57.598" v="6" actId="478"/>
          <ac:picMkLst>
            <pc:docMk/>
            <pc:sldMk cId="1600276273" sldId="256"/>
            <ac:picMk id="3" creationId="{26B93F91-4B97-CF0C-B936-7589387F9408}"/>
          </ac:picMkLst>
        </pc:picChg>
        <pc:picChg chg="add mod">
          <ac:chgData name="dai dai" userId="47f0e805abbf67ac" providerId="LiveId" clId="{23D8443F-B995-4123-9B34-DF6584390352}" dt="2025-04-01T02:43:00.731" v="8" actId="1076"/>
          <ac:picMkLst>
            <pc:docMk/>
            <pc:sldMk cId="1600276273" sldId="256"/>
            <ac:picMk id="4" creationId="{EFCD90CF-BBA3-2C48-08AA-BAC0C8361E1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666406" y="2420889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2441" y="169389"/>
            <a:ext cx="11220773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>
            <a:cxnSpLocks/>
          </p:cNvCxnSpPr>
          <p:nvPr/>
        </p:nvCxnSpPr>
        <p:spPr>
          <a:xfrm flipV="1">
            <a:off x="697424" y="2882554"/>
            <a:ext cx="10910807" cy="423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2635347" y="3409750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2351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80th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2" name="Picture 45" descr="C:\Users\Potemkin\Desktop\kuwabara\kuwabara\画像\学会ロゴ画像\【JSGS】ロゴデータ（カラーCMYK）.gif">
            <a:extLst>
              <a:ext uri="{FF2B5EF4-FFF2-40B4-BE49-F238E27FC236}">
                <a16:creationId xmlns:a16="http://schemas.microsoft.com/office/drawing/2014/main" id="{548B7077-4C62-4836-837C-BE7531971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018" y="290544"/>
            <a:ext cx="828000" cy="91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EFCD90CF-BBA3-2C48-08AA-BAC0C8361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5314" y="315633"/>
            <a:ext cx="908097" cy="88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31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 dai</cp:lastModifiedBy>
  <cp:revision>23</cp:revision>
  <cp:lastPrinted>2019-05-29T06:56:53Z</cp:lastPrinted>
  <dcterms:created xsi:type="dcterms:W3CDTF">2014-10-29T07:31:31Z</dcterms:created>
  <dcterms:modified xsi:type="dcterms:W3CDTF">2025-04-01T02:43:02Z</dcterms:modified>
</cp:coreProperties>
</file>