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64" autoAdjust="0"/>
    <p:restoredTop sz="94660"/>
  </p:normalViewPr>
  <p:slideViewPr>
    <p:cSldViewPr snapToGrid="0" snapToObjects="1">
      <p:cViewPr varScale="1">
        <p:scale>
          <a:sx n="119" d="100"/>
          <a:sy n="119" d="100"/>
        </p:scale>
        <p:origin x="181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i dai" userId="47f0e805abbf67ac" providerId="LiveId" clId="{B61C2277-5C32-4D90-B262-76CA90073017}"/>
    <pc:docChg chg="custSel modSld">
      <pc:chgData name="dai dai" userId="47f0e805abbf67ac" providerId="LiveId" clId="{B61C2277-5C32-4D90-B262-76CA90073017}" dt="2024-01-26T07:32:16.694" v="12" actId="6549"/>
      <pc:docMkLst>
        <pc:docMk/>
      </pc:docMkLst>
      <pc:sldChg chg="addSp delSp modSp mod">
        <pc:chgData name="dai dai" userId="47f0e805abbf67ac" providerId="LiveId" clId="{B61C2277-5C32-4D90-B262-76CA90073017}" dt="2024-01-26T07:32:16.694" v="12" actId="6549"/>
        <pc:sldMkLst>
          <pc:docMk/>
          <pc:sldMk cId="4210232248" sldId="256"/>
        </pc:sldMkLst>
      </pc:sldChg>
    </pc:docChg>
  </pc:docChgLst>
  <pc:docChgLst>
    <pc:chgData name="dai dai" userId="47f0e805abbf67ac" providerId="LiveId" clId="{506A4641-9372-475B-81A0-89E1B45DAF66}"/>
    <pc:docChg chg="undo custSel modSld">
      <pc:chgData name="dai dai" userId="47f0e805abbf67ac" providerId="LiveId" clId="{506A4641-9372-475B-81A0-89E1B45DAF66}" dt="2025-04-01T02:41:53.948" v="10" actId="1076"/>
      <pc:docMkLst>
        <pc:docMk/>
      </pc:docMkLst>
      <pc:sldChg chg="addSp delSp modSp mod">
        <pc:chgData name="dai dai" userId="47f0e805abbf67ac" providerId="LiveId" clId="{506A4641-9372-475B-81A0-89E1B45DAF66}" dt="2025-04-01T02:41:53.948" v="10" actId="1076"/>
        <pc:sldMkLst>
          <pc:docMk/>
          <pc:sldMk cId="4210232248" sldId="256"/>
        </pc:sldMkLst>
        <pc:spChg chg="mod">
          <ac:chgData name="dai dai" userId="47f0e805abbf67ac" providerId="LiveId" clId="{506A4641-9372-475B-81A0-89E1B45DAF66}" dt="2025-04-01T02:39:01.289" v="8"/>
          <ac:spMkLst>
            <pc:docMk/>
            <pc:sldMk cId="4210232248" sldId="256"/>
            <ac:spMk id="4" creationId="{00000000-0000-0000-0000-000000000000}"/>
          </ac:spMkLst>
        </pc:spChg>
        <pc:picChg chg="add mod">
          <ac:chgData name="dai dai" userId="47f0e805abbf67ac" providerId="LiveId" clId="{506A4641-9372-475B-81A0-89E1B45DAF66}" dt="2025-04-01T02:41:53.948" v="10" actId="1076"/>
          <ac:picMkLst>
            <pc:docMk/>
            <pc:sldMk cId="4210232248" sldId="256"/>
            <ac:picMk id="3" creationId="{9D54EA25-EB47-5B22-3C84-E96017FE0409}"/>
          </ac:picMkLst>
        </pc:picChg>
        <pc:picChg chg="del">
          <ac:chgData name="dai dai" userId="47f0e805abbf67ac" providerId="LiveId" clId="{506A4641-9372-475B-81A0-89E1B45DAF66}" dt="2025-04-01T02:38:43.073" v="6" actId="478"/>
          <ac:picMkLst>
            <pc:docMk/>
            <pc:sldMk cId="4210232248" sldId="256"/>
            <ac:picMk id="12" creationId="{5232CA2D-4B3A-2272-0CEC-B8B81F9CB88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41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91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91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00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508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432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522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85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6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572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93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1371-F77B-4549-B469-EB6B01EEBDA0}" type="datetimeFigureOut">
              <a:rPr kumimoji="1" lang="ja-JP" altLang="en-US" smtClean="0"/>
              <a:t>2025/4/1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172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4"/>
          <p:cNvSpPr txBox="1">
            <a:spLocks noChangeArrowheads="1"/>
          </p:cNvSpPr>
          <p:nvPr/>
        </p:nvSpPr>
        <p:spPr bwMode="auto">
          <a:xfrm>
            <a:off x="792172" y="203181"/>
            <a:ext cx="7416824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00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80th General Meeting of </a:t>
            </a:r>
          </a:p>
          <a:p>
            <a:pPr algn="ctr" eaLnBrk="1" hangingPunct="1">
              <a:defRPr/>
            </a:pPr>
            <a:r>
              <a:rPr lang="en-US" altLang="ja-JP" sz="200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Japanese Society of Gastroenterological Surgery</a:t>
            </a:r>
          </a:p>
          <a:p>
            <a:pPr algn="ctr" eaLnBrk="1" hangingPunct="1">
              <a:defRPr/>
            </a:pPr>
            <a:r>
              <a:rPr lang="en-US" altLang="ja-JP" sz="2800">
                <a:solidFill>
                  <a:srgbClr val="000000"/>
                </a:solidFill>
                <a:latin typeface="+mj-lt"/>
                <a:ea typeface="MS UI Gothic" pitchFamily="50" charset="-128"/>
              </a:rPr>
              <a:t>COI	Disclosure</a:t>
            </a:r>
            <a:endParaRPr lang="en-US" altLang="ja-JP" sz="2800" dirty="0">
              <a:solidFill>
                <a:srgbClr val="000000"/>
              </a:solidFill>
              <a:latin typeface="+mj-lt"/>
              <a:ea typeface="MS UI Gothic" pitchFamily="50" charset="-128"/>
            </a:endParaRPr>
          </a:p>
        </p:txBody>
      </p:sp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2051729" y="1213152"/>
            <a:ext cx="4968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dirty="0">
                <a:latin typeface="+mn-lt"/>
                <a:ea typeface="ＭＳ ゴシック" pitchFamily="49" charset="-128"/>
                <a:cs typeface="Arial" pitchFamily="34" charset="0"/>
              </a:rPr>
              <a:t>Name of</a:t>
            </a:r>
            <a:r>
              <a:rPr lang="ja-JP" altLang="en-US" dirty="0">
                <a:latin typeface="+mn-lt"/>
                <a:ea typeface="ＭＳ ゴシック" pitchFamily="49" charset="-128"/>
                <a:cs typeface="Arial" pitchFamily="34" charset="0"/>
              </a:rPr>
              <a:t> </a:t>
            </a:r>
            <a:r>
              <a:rPr lang="en-US" altLang="ja-JP" dirty="0">
                <a:latin typeface="+mn-lt"/>
                <a:ea typeface="ＭＳ ゴシック" pitchFamily="49" charset="-128"/>
                <a:cs typeface="Arial" pitchFamily="34" charset="0"/>
              </a:rPr>
              <a:t>Speaker </a:t>
            </a:r>
            <a:endParaRPr lang="ja-JP" altLang="en-US" dirty="0">
              <a:latin typeface="+mn-lt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6" name="テキスト ボックス 8"/>
          <p:cNvSpPr txBox="1">
            <a:spLocks noChangeArrowheads="1"/>
          </p:cNvSpPr>
          <p:nvPr/>
        </p:nvSpPr>
        <p:spPr bwMode="auto">
          <a:xfrm>
            <a:off x="534188" y="1528990"/>
            <a:ext cx="8275478" cy="412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500"/>
              </a:lnSpc>
              <a:defRPr/>
            </a:pPr>
            <a:r>
              <a:rPr kumimoji="0" lang="en-US" altLang="ja-JP" sz="1600" dirty="0">
                <a:latin typeface="+mn-lt"/>
              </a:rPr>
              <a:t>In connection with the presentation, I disclose COI with the following companies/organizations.</a:t>
            </a:r>
            <a:endParaRPr lang="ja-JP" altLang="en-US" sz="1600" dirty="0">
              <a:latin typeface="+mn-lt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85980" y="188640"/>
            <a:ext cx="8784976" cy="6480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708346"/>
              </p:ext>
            </p:extLst>
          </p:nvPr>
        </p:nvGraphicFramePr>
        <p:xfrm>
          <a:off x="310700" y="1938536"/>
          <a:ext cx="8496944" cy="469392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79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Category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No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Yes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If yes, give names of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speakers  and entities.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1. Employment/Leadership position/Advisory role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2. Stock ownership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3. Patent royalties/licensing fees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4. Honoraria (e.g. lecture fees)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5. Fees for promotional materials (e.g. manuscript fee)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6. Research funding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7. Scholarship donations/Grants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302855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8. Accepted</a:t>
                      </a:r>
                      <a:r>
                        <a:rPr lang="en-US" altLang="ja-JP" sz="1400" kern="0" baseline="0" dirty="0">
                          <a:effectLst/>
                        </a:rPr>
                        <a:t> r</a:t>
                      </a:r>
                      <a:r>
                        <a:rPr lang="en-US" altLang="ja-JP" sz="1400" kern="0" dirty="0">
                          <a:effectLst/>
                        </a:rPr>
                        <a:t>esearch staff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89547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kern="0" dirty="0">
                          <a:effectLst/>
                        </a:rPr>
                        <a:t>9. Endowed Chair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0" dirty="0">
                          <a:effectLst/>
                        </a:rPr>
                        <a:t>10. Compensations for unconnected</a:t>
                      </a:r>
                      <a:r>
                        <a:rPr lang="en-US" altLang="ja-JP" sz="1400" kern="0" baseline="0" dirty="0">
                          <a:effectLst/>
                        </a:rPr>
                        <a:t> with research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0" baseline="0" dirty="0">
                          <a:effectLst/>
                        </a:rPr>
                        <a:t>       (e.g. for trips, gifts) </a:t>
                      </a:r>
                      <a:r>
                        <a:rPr lang="en-US" altLang="ja-JP" sz="1400" kern="0" dirty="0">
                          <a:effectLst/>
                        </a:rPr>
                        <a:t> </a:t>
                      </a:r>
                      <a:endParaRPr lang="ja-JP" alt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379770"/>
                  </a:ext>
                </a:extLst>
              </a:tr>
            </a:tbl>
          </a:graphicData>
        </a:graphic>
      </p:graphicFrame>
      <p:pic>
        <p:nvPicPr>
          <p:cNvPr id="9" name="Picture 45" descr="C:\Users\Potemkin\Desktop\kuwabara\kuwabara\画像\学会ロゴ画像\【JSGS】ロゴデータ（カラーCMYK）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3088" y="305901"/>
            <a:ext cx="792000" cy="874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直線コネクタ 9"/>
          <p:cNvCxnSpPr/>
          <p:nvPr/>
        </p:nvCxnSpPr>
        <p:spPr>
          <a:xfrm>
            <a:off x="323528" y="1596956"/>
            <a:ext cx="849694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>
            <a:extLst>
              <a:ext uri="{FF2B5EF4-FFF2-40B4-BE49-F238E27FC236}">
                <a16:creationId xmlns:a16="http://schemas.microsoft.com/office/drawing/2014/main" id="{9D54EA25-EB47-5B22-3C84-E96017FE04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7779" y="281840"/>
            <a:ext cx="908097" cy="889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23224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128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Times</vt:lpstr>
      <vt:lpstr>Arial</vt:lpstr>
      <vt:lpstr>Calibri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JSGS</dc:creator>
  <cp:lastModifiedBy>dai dai</cp:lastModifiedBy>
  <cp:revision>37</cp:revision>
  <cp:lastPrinted>2015-03-13T04:05:56Z</cp:lastPrinted>
  <dcterms:created xsi:type="dcterms:W3CDTF">2014-10-29T07:30:55Z</dcterms:created>
  <dcterms:modified xsi:type="dcterms:W3CDTF">2025-04-01T02:41:56Z</dcterms:modified>
</cp:coreProperties>
</file>