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26" y="6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 dai" userId="47f0e805abbf67ac" providerId="LiveId" clId="{0C2E0EC8-2704-4398-9D27-CD8A8B0F55BF}"/>
    <pc:docChg chg="custSel modSld">
      <pc:chgData name="dai dai" userId="47f0e805abbf67ac" providerId="LiveId" clId="{0C2E0EC8-2704-4398-9D27-CD8A8B0F55BF}" dt="2025-04-01T02:42:24.915" v="8" actId="1076"/>
      <pc:docMkLst>
        <pc:docMk/>
      </pc:docMkLst>
      <pc:sldChg chg="addSp delSp modSp mod">
        <pc:chgData name="dai dai" userId="47f0e805abbf67ac" providerId="LiveId" clId="{0C2E0EC8-2704-4398-9D27-CD8A8B0F55BF}" dt="2025-04-01T02:42:24.915" v="8" actId="1076"/>
        <pc:sldMkLst>
          <pc:docMk/>
          <pc:sldMk cId="4210232248" sldId="256"/>
        </pc:sldMkLst>
        <pc:spChg chg="mod">
          <ac:chgData name="dai dai" userId="47f0e805abbf67ac" providerId="LiveId" clId="{0C2E0EC8-2704-4398-9D27-CD8A8B0F55BF}" dt="2025-04-01T02:42:18.331" v="5" actId="20577"/>
          <ac:spMkLst>
            <pc:docMk/>
            <pc:sldMk cId="4210232248" sldId="256"/>
            <ac:spMk id="4" creationId="{00000000-0000-0000-0000-000000000000}"/>
          </ac:spMkLst>
        </pc:spChg>
        <pc:picChg chg="del">
          <ac:chgData name="dai dai" userId="47f0e805abbf67ac" providerId="LiveId" clId="{0C2E0EC8-2704-4398-9D27-CD8A8B0F55BF}" dt="2025-04-01T02:42:20.821" v="6" actId="478"/>
          <ac:picMkLst>
            <pc:docMk/>
            <pc:sldMk cId="4210232248" sldId="256"/>
            <ac:picMk id="3" creationId="{B7B707BB-4F66-9FA1-A6CA-A8DB8F01D9E7}"/>
          </ac:picMkLst>
        </pc:picChg>
        <pc:picChg chg="add mod">
          <ac:chgData name="dai dai" userId="47f0e805abbf67ac" providerId="LiveId" clId="{0C2E0EC8-2704-4398-9D27-CD8A8B0F55BF}" dt="2025-04-01T02:42:24.915" v="8" actId="1076"/>
          <ac:picMkLst>
            <pc:docMk/>
            <pc:sldMk cId="4210232248" sldId="256"/>
            <ac:picMk id="11" creationId="{1CEA9CA5-DC77-BF0F-AAA5-921596E6FBF2}"/>
          </ac:picMkLst>
        </pc:picChg>
      </pc:sldChg>
    </pc:docChg>
  </pc:docChgLst>
  <pc:docChgLst>
    <pc:chgData name="dai dai" userId="47f0e805abbf67ac" providerId="LiveId" clId="{A34CFBE4-7E18-4552-BDF6-1C5CFB30035D}"/>
    <pc:docChg chg="custSel modSld">
      <pc:chgData name="dai dai" userId="47f0e805abbf67ac" providerId="LiveId" clId="{A34CFBE4-7E18-4552-BDF6-1C5CFB30035D}" dt="2024-01-26T07:31:40.706" v="7" actId="20577"/>
      <pc:docMkLst>
        <pc:docMk/>
      </pc:docMkLst>
      <pc:sldChg chg="addSp delSp modSp mod">
        <pc:chgData name="dai dai" userId="47f0e805abbf67ac" providerId="LiveId" clId="{A34CFBE4-7E18-4552-BDF6-1C5CFB30035D}" dt="2024-01-26T07:31:40.706" v="7" actId="20577"/>
        <pc:sldMkLst>
          <pc:docMk/>
          <pc:sldMk cId="421023224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80th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24405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" y="305901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1CEA9CA5-DC77-BF0F-AAA5-921596E6F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8048" y="374502"/>
            <a:ext cx="908097" cy="8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128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35</cp:revision>
  <cp:lastPrinted>2019-05-29T06:30:14Z</cp:lastPrinted>
  <dcterms:created xsi:type="dcterms:W3CDTF">2014-10-29T07:30:55Z</dcterms:created>
  <dcterms:modified xsi:type="dcterms:W3CDTF">2025-04-01T02:42:27Z</dcterms:modified>
</cp:coreProperties>
</file>